
<file path=[Content_Types].xml><?xml version="1.0" encoding="utf-8"?>
<Types xmlns="http://schemas.openxmlformats.org/package/2006/content-types">
  <Default Extension="bin" ContentType="image/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81" r:id="rId3"/>
    <p:sldId id="1509" r:id="rId4"/>
    <p:sldId id="1613" r:id="rId5"/>
    <p:sldId id="1625" r:id="rId6"/>
    <p:sldId id="1626" r:id="rId7"/>
    <p:sldId id="1627" r:id="rId8"/>
    <p:sldId id="467" r:id="rId9"/>
    <p:sldId id="1529" r:id="rId10"/>
    <p:sldId id="1617" r:id="rId11"/>
    <p:sldId id="1631" r:id="rId12"/>
    <p:sldId id="1632" r:id="rId13"/>
    <p:sldId id="1629" r:id="rId14"/>
    <p:sldId id="1633" r:id="rId15"/>
    <p:sldId id="1630" r:id="rId16"/>
    <p:sldId id="532" r:id="rId17"/>
    <p:sldId id="1348" r:id="rId18"/>
    <p:sldId id="1536" r:id="rId19"/>
    <p:sldId id="1634" r:id="rId20"/>
    <p:sldId id="275" r:id="rId21"/>
    <p:sldId id="1573" r:id="rId22"/>
    <p:sldId id="1622" r:id="rId23"/>
    <p:sldId id="1624" r:id="rId24"/>
    <p:sldId id="1635" r:id="rId25"/>
    <p:sldId id="1636"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6600"/>
    <a:srgbClr val="FF0066"/>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25/03/2026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96BEC-FD92-D593-2407-B490C4279A0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005E24B-CBEB-3D74-87BC-15ED50B2196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5C30C2A-F010-C0F0-70CB-7AB290632CBC}"/>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9F17045F-F4DD-8C25-566F-6EF9619934B1}"/>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2568913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CA458-69F8-4014-8412-A81832A6E0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E4E1DB-1BCA-EA1F-442B-3D5DF3545D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CD6CA8-9915-D541-2C02-4D263A573F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956D368-C6E9-4831-497B-2ABED841886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118152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8184-AA4F-3401-B4F8-039BAEB968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9B64AF-D683-57A1-79AD-49C5913F99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194EAA-E63F-2973-4FC6-7CC8169CC3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BC98A1-54B8-035E-92D6-0BE279FE19BD}"/>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80542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C90FE2-42B0-99ED-D586-0D6A6106E5E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8313353-5953-2DFE-BBF7-D8E397048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D72B1C7-43D9-EA1A-FC39-2D9237BB6D2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9EEDFA7-890A-0B1B-6832-E6E995FBA9E2}"/>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2390400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4198845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8.bin"/><Relationship Id="rId4" Type="http://schemas.openxmlformats.org/officeDocument/2006/relationships/image" Target="../media/image7.bin"/></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bin"/><Relationship Id="rId4" Type="http://schemas.openxmlformats.org/officeDocument/2006/relationships/image" Target="../media/image9.bin"/></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73</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F96A09C9-1A6D-DBFF-D8E8-0044A5408C9D}"/>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28</a:t>
            </a:r>
          </a:p>
        </p:txBody>
      </p:sp>
      <p:cxnSp>
        <p:nvCxnSpPr>
          <p:cNvPr id="6" name="Connecteur droit 5">
            <a:extLst>
              <a:ext uri="{FF2B5EF4-FFF2-40B4-BE49-F238E27FC236}">
                <a16:creationId xmlns:a16="http://schemas.microsoft.com/office/drawing/2014/main" id="{AE194A1C-F0C8-B405-38A4-A1F9EEEB251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a16="http://schemas.microsoft.com/office/drawing/2014/main" id="{2E0F1773-377B-A09E-FEB1-B80F91231D9B}"/>
              </a:ext>
            </a:extLst>
          </p:cNvPr>
          <p:cNvSpPr txBox="1"/>
          <p:nvPr/>
        </p:nvSpPr>
        <p:spPr>
          <a:xfrm>
            <a:off x="6096000" y="1763395"/>
            <a:ext cx="4521697" cy="4104200"/>
          </a:xfrm>
          <a:prstGeom prst="rect">
            <a:avLst/>
          </a:prstGeom>
          <a:noFill/>
        </p:spPr>
        <p:txBody>
          <a:bodyPr wrap="square" rtlCol="0">
            <a:spAutoFit/>
          </a:bodyPr>
          <a:lstStyle/>
          <a:p>
            <a:pPr algn="ctr">
              <a:lnSpc>
                <a:spcPct val="150000"/>
              </a:lnSpc>
            </a:pPr>
            <a:r>
              <a:rPr lang="fr-FR" sz="6000" dirty="0"/>
              <a:t>2 × 10 = …</a:t>
            </a:r>
          </a:p>
          <a:p>
            <a:pPr algn="ctr">
              <a:lnSpc>
                <a:spcPct val="150000"/>
              </a:lnSpc>
            </a:pPr>
            <a:r>
              <a:rPr lang="fr-FR" sz="6000" dirty="0"/>
              <a:t>5 × 10 = …</a:t>
            </a:r>
          </a:p>
          <a:p>
            <a:pPr algn="ctr">
              <a:lnSpc>
                <a:spcPct val="150000"/>
              </a:lnSpc>
            </a:pPr>
            <a:r>
              <a:rPr lang="fr-FR" sz="6000" dirty="0"/>
              <a:t>7 × 10 = …</a:t>
            </a:r>
          </a:p>
        </p:txBody>
      </p:sp>
      <p:sp>
        <p:nvSpPr>
          <p:cNvPr id="8" name="ZoneTexte 7">
            <a:extLst>
              <a:ext uri="{FF2B5EF4-FFF2-40B4-BE49-F238E27FC236}">
                <a16:creationId xmlns:a16="http://schemas.microsoft.com/office/drawing/2014/main" id="{672C23A7-AC2E-AD3C-B778-FBFC5EF90030}"/>
              </a:ext>
            </a:extLst>
          </p:cNvPr>
          <p:cNvSpPr txBox="1"/>
          <p:nvPr/>
        </p:nvSpPr>
        <p:spPr>
          <a:xfrm>
            <a:off x="9271000" y="1763395"/>
            <a:ext cx="990849" cy="1334211"/>
          </a:xfrm>
          <a:prstGeom prst="rect">
            <a:avLst/>
          </a:prstGeom>
          <a:solidFill>
            <a:schemeClr val="bg1"/>
          </a:solidFill>
        </p:spPr>
        <p:txBody>
          <a:bodyPr wrap="square" rtlCol="0">
            <a:spAutoFit/>
          </a:bodyPr>
          <a:lstStyle/>
          <a:p>
            <a:pPr algn="ctr">
              <a:lnSpc>
                <a:spcPct val="150000"/>
              </a:lnSpc>
            </a:pPr>
            <a:r>
              <a:rPr lang="fr-FR" sz="6000" b="1" dirty="0">
                <a:solidFill>
                  <a:srgbClr val="00B050"/>
                </a:solidFill>
              </a:rPr>
              <a:t>20</a:t>
            </a:r>
          </a:p>
        </p:txBody>
      </p:sp>
      <p:sp>
        <p:nvSpPr>
          <p:cNvPr id="9" name="ZoneTexte 8">
            <a:extLst>
              <a:ext uri="{FF2B5EF4-FFF2-40B4-BE49-F238E27FC236}">
                <a16:creationId xmlns:a16="http://schemas.microsoft.com/office/drawing/2014/main" id="{2A6A8FEB-6015-AD81-A707-71A0603FA9F5}"/>
              </a:ext>
            </a:extLst>
          </p:cNvPr>
          <p:cNvSpPr txBox="1"/>
          <p:nvPr/>
        </p:nvSpPr>
        <p:spPr>
          <a:xfrm>
            <a:off x="9271000" y="3097606"/>
            <a:ext cx="990849" cy="1334211"/>
          </a:xfrm>
          <a:prstGeom prst="rect">
            <a:avLst/>
          </a:prstGeom>
          <a:solidFill>
            <a:schemeClr val="bg1"/>
          </a:solidFill>
        </p:spPr>
        <p:txBody>
          <a:bodyPr wrap="square" rtlCol="0">
            <a:spAutoFit/>
          </a:bodyPr>
          <a:lstStyle/>
          <a:p>
            <a:pPr algn="ctr">
              <a:lnSpc>
                <a:spcPct val="150000"/>
              </a:lnSpc>
            </a:pPr>
            <a:r>
              <a:rPr lang="fr-FR" sz="6000" b="1" dirty="0">
                <a:solidFill>
                  <a:srgbClr val="00B050"/>
                </a:solidFill>
              </a:rPr>
              <a:t>50</a:t>
            </a:r>
          </a:p>
        </p:txBody>
      </p:sp>
      <p:sp>
        <p:nvSpPr>
          <p:cNvPr id="10" name="ZoneTexte 9">
            <a:extLst>
              <a:ext uri="{FF2B5EF4-FFF2-40B4-BE49-F238E27FC236}">
                <a16:creationId xmlns:a16="http://schemas.microsoft.com/office/drawing/2014/main" id="{50D5A89A-94F8-9543-F1D7-6263C59FCD25}"/>
              </a:ext>
            </a:extLst>
          </p:cNvPr>
          <p:cNvSpPr txBox="1"/>
          <p:nvPr/>
        </p:nvSpPr>
        <p:spPr>
          <a:xfrm>
            <a:off x="9270999" y="4482600"/>
            <a:ext cx="990849" cy="1334211"/>
          </a:xfrm>
          <a:prstGeom prst="rect">
            <a:avLst/>
          </a:prstGeom>
          <a:solidFill>
            <a:schemeClr val="bg1"/>
          </a:solidFill>
        </p:spPr>
        <p:txBody>
          <a:bodyPr wrap="square" rtlCol="0">
            <a:spAutoFit/>
          </a:bodyPr>
          <a:lstStyle/>
          <a:p>
            <a:pPr algn="ctr">
              <a:lnSpc>
                <a:spcPct val="150000"/>
              </a:lnSpc>
            </a:pPr>
            <a:r>
              <a:rPr lang="fr-FR" sz="6000" b="1" dirty="0">
                <a:solidFill>
                  <a:srgbClr val="00B050"/>
                </a:solidFill>
              </a:rPr>
              <a:t>70</a:t>
            </a:r>
          </a:p>
        </p:txBody>
      </p:sp>
      <p:sp>
        <p:nvSpPr>
          <p:cNvPr id="11" name="Rectangle 10">
            <a:extLst>
              <a:ext uri="{FF2B5EF4-FFF2-40B4-BE49-F238E27FC236}">
                <a16:creationId xmlns:a16="http://schemas.microsoft.com/office/drawing/2014/main" id="{3E56A578-F84D-58D0-2B64-2F6FF08193B5}"/>
              </a:ext>
            </a:extLst>
          </p:cNvPr>
          <p:cNvSpPr/>
          <p:nvPr/>
        </p:nvSpPr>
        <p:spPr>
          <a:xfrm>
            <a:off x="10637232" y="2017606"/>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C4A7901D-BB42-689C-E9FA-D5DA1E69A55B}"/>
              </a:ext>
            </a:extLst>
          </p:cNvPr>
          <p:cNvSpPr/>
          <p:nvPr/>
        </p:nvSpPr>
        <p:spPr>
          <a:xfrm>
            <a:off x="10828021" y="2016702"/>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A4A29B64-1AF7-BDF3-4E06-AA7A8E522F63}"/>
              </a:ext>
            </a:extLst>
          </p:cNvPr>
          <p:cNvSpPr/>
          <p:nvPr/>
        </p:nvSpPr>
        <p:spPr>
          <a:xfrm>
            <a:off x="10617697" y="3433017"/>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DF049AC-B852-C9D2-EB03-AC08E498C727}"/>
              </a:ext>
            </a:extLst>
          </p:cNvPr>
          <p:cNvSpPr/>
          <p:nvPr/>
        </p:nvSpPr>
        <p:spPr>
          <a:xfrm>
            <a:off x="10808486" y="34321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8D3C7AC7-DA2B-0824-224A-AE500BF7D5E9}"/>
              </a:ext>
            </a:extLst>
          </p:cNvPr>
          <p:cNvSpPr/>
          <p:nvPr/>
        </p:nvSpPr>
        <p:spPr>
          <a:xfrm>
            <a:off x="11013908" y="34321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1087B319-0966-8754-0253-4FC7921DCC9F}"/>
              </a:ext>
            </a:extLst>
          </p:cNvPr>
          <p:cNvSpPr/>
          <p:nvPr/>
        </p:nvSpPr>
        <p:spPr>
          <a:xfrm>
            <a:off x="11229650" y="34321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945CC82D-DA7C-73B0-6AC3-5FC0DE4B3BD6}"/>
              </a:ext>
            </a:extLst>
          </p:cNvPr>
          <p:cNvSpPr/>
          <p:nvPr/>
        </p:nvSpPr>
        <p:spPr>
          <a:xfrm>
            <a:off x="11445135" y="34321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B578770F-C069-EBDD-F3A9-011AA8EF8EE7}"/>
              </a:ext>
            </a:extLst>
          </p:cNvPr>
          <p:cNvSpPr/>
          <p:nvPr/>
        </p:nvSpPr>
        <p:spPr>
          <a:xfrm>
            <a:off x="10563697" y="5033217"/>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A0EBAECC-CED2-3F47-4AC3-06D4D97A3AB6}"/>
              </a:ext>
            </a:extLst>
          </p:cNvPr>
          <p:cNvSpPr/>
          <p:nvPr/>
        </p:nvSpPr>
        <p:spPr>
          <a:xfrm>
            <a:off x="10754486" y="50323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6B53637B-6B1D-58AE-EE5E-6B3BE6FBBD6F}"/>
              </a:ext>
            </a:extLst>
          </p:cNvPr>
          <p:cNvSpPr/>
          <p:nvPr/>
        </p:nvSpPr>
        <p:spPr>
          <a:xfrm>
            <a:off x="10959908" y="50323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6ABE4E74-C61B-E8C2-85CD-AF82F9B58FEA}"/>
              </a:ext>
            </a:extLst>
          </p:cNvPr>
          <p:cNvSpPr/>
          <p:nvPr/>
        </p:nvSpPr>
        <p:spPr>
          <a:xfrm>
            <a:off x="11175650" y="50323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a:extLst>
              <a:ext uri="{FF2B5EF4-FFF2-40B4-BE49-F238E27FC236}">
                <a16:creationId xmlns:a16="http://schemas.microsoft.com/office/drawing/2014/main" id="{1F032AF5-052C-E57F-95AC-25578CF3A438}"/>
              </a:ext>
            </a:extLst>
          </p:cNvPr>
          <p:cNvSpPr/>
          <p:nvPr/>
        </p:nvSpPr>
        <p:spPr>
          <a:xfrm>
            <a:off x="11391135" y="50323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a:extLst>
              <a:ext uri="{FF2B5EF4-FFF2-40B4-BE49-F238E27FC236}">
                <a16:creationId xmlns:a16="http://schemas.microsoft.com/office/drawing/2014/main" id="{F270BD63-896F-0908-F3AA-3917F5E53B23}"/>
              </a:ext>
            </a:extLst>
          </p:cNvPr>
          <p:cNvSpPr/>
          <p:nvPr/>
        </p:nvSpPr>
        <p:spPr>
          <a:xfrm>
            <a:off x="11719272" y="5033217"/>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a:extLst>
              <a:ext uri="{FF2B5EF4-FFF2-40B4-BE49-F238E27FC236}">
                <a16:creationId xmlns:a16="http://schemas.microsoft.com/office/drawing/2014/main" id="{CDEAC40B-4198-336F-8A98-674DA13F6CB9}"/>
              </a:ext>
            </a:extLst>
          </p:cNvPr>
          <p:cNvSpPr/>
          <p:nvPr/>
        </p:nvSpPr>
        <p:spPr>
          <a:xfrm>
            <a:off x="11910061" y="5032313"/>
            <a:ext cx="108000" cy="1080000"/>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5" name="Image 24">
            <a:extLst>
              <a:ext uri="{FF2B5EF4-FFF2-40B4-BE49-F238E27FC236}">
                <a16:creationId xmlns:a16="http://schemas.microsoft.com/office/drawing/2014/main" id="{D8DEB210-1B54-44F3-36A2-A14B804EBBFB}"/>
              </a:ext>
            </a:extLst>
          </p:cNvPr>
          <p:cNvPicPr>
            <a:picLocks noChangeAspect="1"/>
          </p:cNvPicPr>
          <p:nvPr/>
        </p:nvPicPr>
        <p:blipFill>
          <a:blip r:embed="rId3"/>
          <a:srcRect t="13596" b="13650"/>
          <a:stretch>
            <a:fillRect/>
          </a:stretch>
        </p:blipFill>
        <p:spPr>
          <a:xfrm>
            <a:off x="10946453" y="234895"/>
            <a:ext cx="1038797" cy="755747"/>
          </a:xfrm>
          <a:prstGeom prst="rect">
            <a:avLst/>
          </a:prstGeom>
        </p:spPr>
      </p:pic>
      <p:pic>
        <p:nvPicPr>
          <p:cNvPr id="26" name="Image 25">
            <a:extLst>
              <a:ext uri="{FF2B5EF4-FFF2-40B4-BE49-F238E27FC236}">
                <a16:creationId xmlns:a16="http://schemas.microsoft.com/office/drawing/2014/main" id="{C9EE0A8B-B05F-BE2B-DE3D-0FE5B44967B4}"/>
              </a:ext>
            </a:extLst>
          </p:cNvPr>
          <p:cNvPicPr>
            <a:picLocks noChangeAspect="1"/>
          </p:cNvPicPr>
          <p:nvPr/>
        </p:nvPicPr>
        <p:blipFill>
          <a:blip r:embed="rId4"/>
          <a:stretch>
            <a:fillRect/>
          </a:stretch>
        </p:blipFill>
        <p:spPr>
          <a:xfrm>
            <a:off x="801058" y="209915"/>
            <a:ext cx="1362758" cy="1343564"/>
          </a:xfrm>
          <a:prstGeom prst="rect">
            <a:avLst/>
          </a:prstGeom>
        </p:spPr>
      </p:pic>
    </p:spTree>
    <p:extLst>
      <p:ext uri="{BB962C8B-B14F-4D97-AF65-F5344CB8AC3E}">
        <p14:creationId xmlns:p14="http://schemas.microsoft.com/office/powerpoint/2010/main" val="3022659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500"/>
                                        <p:tgtEl>
                                          <p:spTgt spid="2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AE3F5-2664-7C2C-BC6B-31C7176C1AD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3761C2DB-877D-66E9-7CA2-77F6C5CD227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B8A92538-C70C-4D21-6FC0-9C01E7549F7B}"/>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28</a:t>
            </a:r>
          </a:p>
        </p:txBody>
      </p:sp>
      <p:cxnSp>
        <p:nvCxnSpPr>
          <p:cNvPr id="6" name="Connecteur droit 5">
            <a:extLst>
              <a:ext uri="{FF2B5EF4-FFF2-40B4-BE49-F238E27FC236}">
                <a16:creationId xmlns:a16="http://schemas.microsoft.com/office/drawing/2014/main" id="{668DAE80-7D5F-1D2A-6347-C6A61374BF3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D18DE9EB-F6A1-881E-6999-327036FD21EB}"/>
              </a:ext>
            </a:extLst>
          </p:cNvPr>
          <p:cNvPicPr>
            <a:picLocks noChangeAspect="1"/>
          </p:cNvPicPr>
          <p:nvPr/>
        </p:nvPicPr>
        <p:blipFill>
          <a:blip r:embed="rId3"/>
          <a:stretch>
            <a:fillRect/>
          </a:stretch>
        </p:blipFill>
        <p:spPr>
          <a:xfrm>
            <a:off x="801058" y="209915"/>
            <a:ext cx="1362758" cy="1343564"/>
          </a:xfrm>
          <a:prstGeom prst="rect">
            <a:avLst/>
          </a:prstGeom>
        </p:spPr>
      </p:pic>
      <p:sp>
        <p:nvSpPr>
          <p:cNvPr id="25" name="ZoneTexte 24">
            <a:extLst>
              <a:ext uri="{FF2B5EF4-FFF2-40B4-BE49-F238E27FC236}">
                <a16:creationId xmlns:a16="http://schemas.microsoft.com/office/drawing/2014/main" id="{077B274F-62D5-19CF-5DE4-EFC41B531136}"/>
              </a:ext>
            </a:extLst>
          </p:cNvPr>
          <p:cNvSpPr txBox="1"/>
          <p:nvPr/>
        </p:nvSpPr>
        <p:spPr>
          <a:xfrm>
            <a:off x="6987060" y="2173480"/>
            <a:ext cx="4521697" cy="1334211"/>
          </a:xfrm>
          <a:prstGeom prst="rect">
            <a:avLst/>
          </a:prstGeom>
          <a:noFill/>
        </p:spPr>
        <p:txBody>
          <a:bodyPr wrap="square" rtlCol="0">
            <a:spAutoFit/>
          </a:bodyPr>
          <a:lstStyle/>
          <a:p>
            <a:pPr algn="ctr">
              <a:lnSpc>
                <a:spcPct val="150000"/>
              </a:lnSpc>
            </a:pPr>
            <a:r>
              <a:rPr lang="fr-FR" sz="6000" dirty="0"/>
              <a:t>14 × 10 = …</a:t>
            </a:r>
          </a:p>
        </p:txBody>
      </p:sp>
      <p:graphicFrame>
        <p:nvGraphicFramePr>
          <p:cNvPr id="26" name="Tableau 25">
            <a:extLst>
              <a:ext uri="{FF2B5EF4-FFF2-40B4-BE49-F238E27FC236}">
                <a16:creationId xmlns:a16="http://schemas.microsoft.com/office/drawing/2014/main" id="{ABF33BE9-C03D-A022-7AE7-DCFE91C99550}"/>
              </a:ext>
            </a:extLst>
          </p:cNvPr>
          <p:cNvGraphicFramePr>
            <a:graphicFrameLocks noGrp="1"/>
          </p:cNvGraphicFramePr>
          <p:nvPr>
            <p:extLst>
              <p:ext uri="{D42A27DB-BD31-4B8C-83A1-F6EECF244321}">
                <p14:modId xmlns:p14="http://schemas.microsoft.com/office/powerpoint/2010/main" val="1173619812"/>
              </p:ext>
            </p:extLst>
          </p:nvPr>
        </p:nvGraphicFramePr>
        <p:xfrm>
          <a:off x="7099303" y="3803579"/>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a:t>
                      </a:r>
                      <a:endParaRPr lang="fr-FR" sz="14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27" name="Tableau 26">
            <a:extLst>
              <a:ext uri="{FF2B5EF4-FFF2-40B4-BE49-F238E27FC236}">
                <a16:creationId xmlns:a16="http://schemas.microsoft.com/office/drawing/2014/main" id="{CB0D0BD3-85EC-83DC-0604-7B76794C7E18}"/>
              </a:ext>
            </a:extLst>
          </p:cNvPr>
          <p:cNvGraphicFramePr>
            <a:graphicFrameLocks noGrp="1"/>
          </p:cNvGraphicFramePr>
          <p:nvPr>
            <p:extLst>
              <p:ext uri="{D42A27DB-BD31-4B8C-83A1-F6EECF244321}">
                <p14:modId xmlns:p14="http://schemas.microsoft.com/office/powerpoint/2010/main" val="41916970"/>
              </p:ext>
            </p:extLst>
          </p:nvPr>
        </p:nvGraphicFramePr>
        <p:xfrm>
          <a:off x="8473208" y="3803579"/>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D</a:t>
                      </a:r>
                      <a:endParaRPr lang="fr-FR" sz="1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28" name="Tableau 27">
            <a:extLst>
              <a:ext uri="{FF2B5EF4-FFF2-40B4-BE49-F238E27FC236}">
                <a16:creationId xmlns:a16="http://schemas.microsoft.com/office/drawing/2014/main" id="{8B35DAD8-E2E5-5828-E437-9F96C163E19A}"/>
              </a:ext>
            </a:extLst>
          </p:cNvPr>
          <p:cNvGraphicFramePr>
            <a:graphicFrameLocks noGrp="1"/>
          </p:cNvGraphicFramePr>
          <p:nvPr>
            <p:extLst>
              <p:ext uri="{D42A27DB-BD31-4B8C-83A1-F6EECF244321}">
                <p14:modId xmlns:p14="http://schemas.microsoft.com/office/powerpoint/2010/main" val="3679547749"/>
              </p:ext>
            </p:extLst>
          </p:nvPr>
        </p:nvGraphicFramePr>
        <p:xfrm>
          <a:off x="9847113" y="3803579"/>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U</a:t>
                      </a:r>
                      <a:endParaRPr lang="fr-FR" sz="14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sp>
        <p:nvSpPr>
          <p:cNvPr id="29" name="ZoneTexte 28">
            <a:extLst>
              <a:ext uri="{FF2B5EF4-FFF2-40B4-BE49-F238E27FC236}">
                <a16:creationId xmlns:a16="http://schemas.microsoft.com/office/drawing/2014/main" id="{7C63A60E-1D26-F5C5-46EA-35C6BA334EC5}"/>
              </a:ext>
            </a:extLst>
          </p:cNvPr>
          <p:cNvSpPr txBox="1"/>
          <p:nvPr/>
        </p:nvSpPr>
        <p:spPr>
          <a:xfrm>
            <a:off x="8854209" y="4755369"/>
            <a:ext cx="2108200" cy="1200329"/>
          </a:xfrm>
          <a:prstGeom prst="rect">
            <a:avLst/>
          </a:prstGeom>
          <a:noFill/>
        </p:spPr>
        <p:txBody>
          <a:bodyPr wrap="square" rtlCol="0">
            <a:spAutoFit/>
          </a:bodyPr>
          <a:lstStyle/>
          <a:p>
            <a:r>
              <a:rPr lang="fr-FR" sz="7200" b="1" dirty="0"/>
              <a:t>1    4</a:t>
            </a:r>
          </a:p>
        </p:txBody>
      </p:sp>
      <p:sp>
        <p:nvSpPr>
          <p:cNvPr id="32" name="Titre 1">
            <a:extLst>
              <a:ext uri="{FF2B5EF4-FFF2-40B4-BE49-F238E27FC236}">
                <a16:creationId xmlns:a16="http://schemas.microsoft.com/office/drawing/2014/main" id="{0EC75F9B-909E-5641-1E79-C15E6011D645}"/>
              </a:ext>
            </a:extLst>
          </p:cNvPr>
          <p:cNvSpPr>
            <a:spLocks noGrp="1"/>
          </p:cNvSpPr>
          <p:nvPr>
            <p:ph type="title"/>
          </p:nvPr>
        </p:nvSpPr>
        <p:spPr>
          <a:xfrm>
            <a:off x="6855264" y="805418"/>
            <a:ext cx="4300552" cy="527665"/>
          </a:xfrm>
        </p:spPr>
        <p:txBody>
          <a:bodyPr>
            <a:normAutofit fontScale="90000"/>
          </a:bodyPr>
          <a:lstStyle/>
          <a:p>
            <a:r>
              <a:rPr lang="fr-FR" dirty="0">
                <a:latin typeface="Calibri (Corps)"/>
              </a:rPr>
              <a:t>Recopie et calcule. </a:t>
            </a:r>
          </a:p>
        </p:txBody>
      </p:sp>
      <p:pic>
        <p:nvPicPr>
          <p:cNvPr id="33" name="Image 32">
            <a:extLst>
              <a:ext uri="{FF2B5EF4-FFF2-40B4-BE49-F238E27FC236}">
                <a16:creationId xmlns:a16="http://schemas.microsoft.com/office/drawing/2014/main" id="{83232521-287C-D1A7-405D-E7C45F2CAC4A}"/>
              </a:ext>
            </a:extLst>
          </p:cNvPr>
          <p:cNvPicPr>
            <a:picLocks noChangeAspect="1"/>
          </p:cNvPicPr>
          <p:nvPr/>
        </p:nvPicPr>
        <p:blipFill>
          <a:blip r:embed="rId4"/>
          <a:srcRect t="13596" b="13650"/>
          <a:stretch>
            <a:fillRect/>
          </a:stretch>
        </p:blipFill>
        <p:spPr>
          <a:xfrm>
            <a:off x="10946453" y="234895"/>
            <a:ext cx="1038797" cy="755747"/>
          </a:xfrm>
          <a:prstGeom prst="rect">
            <a:avLst/>
          </a:prstGeom>
        </p:spPr>
      </p:pic>
    </p:spTree>
    <p:extLst>
      <p:ext uri="{BB962C8B-B14F-4D97-AF65-F5344CB8AC3E}">
        <p14:creationId xmlns:p14="http://schemas.microsoft.com/office/powerpoint/2010/main" val="4096782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DCD816-DC38-D99D-A4F1-71F238EED60F}"/>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12AE804-4C5C-C55A-A999-EFAEBDE4097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7">
            <a:extLst>
              <a:ext uri="{FF2B5EF4-FFF2-40B4-BE49-F238E27FC236}">
                <a16:creationId xmlns:a16="http://schemas.microsoft.com/office/drawing/2014/main" id="{17AD686D-5F3A-D99E-40CB-8CDEBC3883E1}"/>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46</a:t>
            </a:r>
          </a:p>
        </p:txBody>
      </p:sp>
      <p:cxnSp>
        <p:nvCxnSpPr>
          <p:cNvPr id="6" name="Connecteur droit 5">
            <a:extLst>
              <a:ext uri="{FF2B5EF4-FFF2-40B4-BE49-F238E27FC236}">
                <a16:creationId xmlns:a16="http://schemas.microsoft.com/office/drawing/2014/main" id="{A6918C98-90D0-9E3C-AC56-DC9EB366CE8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2" name="Image 1">
            <a:extLst>
              <a:ext uri="{FF2B5EF4-FFF2-40B4-BE49-F238E27FC236}">
                <a16:creationId xmlns:a16="http://schemas.microsoft.com/office/drawing/2014/main" id="{49870C47-F0C4-59BB-F5B8-729808BAB552}"/>
              </a:ext>
            </a:extLst>
          </p:cNvPr>
          <p:cNvPicPr>
            <a:picLocks noChangeAspect="1"/>
          </p:cNvPicPr>
          <p:nvPr/>
        </p:nvPicPr>
        <p:blipFill>
          <a:blip r:embed="rId3"/>
          <a:srcRect t="13596" b="13650"/>
          <a:stretch>
            <a:fillRect/>
          </a:stretch>
        </p:blipFill>
        <p:spPr>
          <a:xfrm>
            <a:off x="10946453" y="234895"/>
            <a:ext cx="1038797" cy="755747"/>
          </a:xfrm>
          <a:prstGeom prst="rect">
            <a:avLst/>
          </a:prstGeom>
        </p:spPr>
      </p:pic>
      <p:sp>
        <p:nvSpPr>
          <p:cNvPr id="25" name="ZoneTexte 24">
            <a:extLst>
              <a:ext uri="{FF2B5EF4-FFF2-40B4-BE49-F238E27FC236}">
                <a16:creationId xmlns:a16="http://schemas.microsoft.com/office/drawing/2014/main" id="{33EB9F77-5063-6C62-A67B-87B3160C9E8C}"/>
              </a:ext>
            </a:extLst>
          </p:cNvPr>
          <p:cNvSpPr txBox="1"/>
          <p:nvPr/>
        </p:nvSpPr>
        <p:spPr>
          <a:xfrm>
            <a:off x="6920465" y="1598721"/>
            <a:ext cx="4521697" cy="1334211"/>
          </a:xfrm>
          <a:prstGeom prst="rect">
            <a:avLst/>
          </a:prstGeom>
          <a:noFill/>
        </p:spPr>
        <p:txBody>
          <a:bodyPr wrap="square" rtlCol="0">
            <a:spAutoFit/>
          </a:bodyPr>
          <a:lstStyle/>
          <a:p>
            <a:pPr algn="ctr">
              <a:lnSpc>
                <a:spcPct val="150000"/>
              </a:lnSpc>
            </a:pPr>
            <a:r>
              <a:rPr lang="fr-FR" sz="6000" dirty="0"/>
              <a:t>14 × 10 = …</a:t>
            </a:r>
          </a:p>
        </p:txBody>
      </p:sp>
      <p:graphicFrame>
        <p:nvGraphicFramePr>
          <p:cNvPr id="26" name="Tableau 25">
            <a:extLst>
              <a:ext uri="{FF2B5EF4-FFF2-40B4-BE49-F238E27FC236}">
                <a16:creationId xmlns:a16="http://schemas.microsoft.com/office/drawing/2014/main" id="{85B2968E-E1F0-3644-68BD-0B55A52048B0}"/>
              </a:ext>
            </a:extLst>
          </p:cNvPr>
          <p:cNvGraphicFramePr>
            <a:graphicFrameLocks noGrp="1"/>
          </p:cNvGraphicFramePr>
          <p:nvPr>
            <p:extLst>
              <p:ext uri="{D42A27DB-BD31-4B8C-83A1-F6EECF244321}">
                <p14:modId xmlns:p14="http://schemas.microsoft.com/office/powerpoint/2010/main" val="4046967459"/>
              </p:ext>
            </p:extLst>
          </p:nvPr>
        </p:nvGraphicFramePr>
        <p:xfrm>
          <a:off x="7032708" y="3228820"/>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a:t>
                      </a:r>
                      <a:endParaRPr lang="fr-FR" sz="14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27" name="Tableau 26">
            <a:extLst>
              <a:ext uri="{FF2B5EF4-FFF2-40B4-BE49-F238E27FC236}">
                <a16:creationId xmlns:a16="http://schemas.microsoft.com/office/drawing/2014/main" id="{76BF50E8-5F24-83E6-F9E9-8E8C49142966}"/>
              </a:ext>
            </a:extLst>
          </p:cNvPr>
          <p:cNvGraphicFramePr>
            <a:graphicFrameLocks noGrp="1"/>
          </p:cNvGraphicFramePr>
          <p:nvPr>
            <p:extLst>
              <p:ext uri="{D42A27DB-BD31-4B8C-83A1-F6EECF244321}">
                <p14:modId xmlns:p14="http://schemas.microsoft.com/office/powerpoint/2010/main" val="4047265153"/>
              </p:ext>
            </p:extLst>
          </p:nvPr>
        </p:nvGraphicFramePr>
        <p:xfrm>
          <a:off x="8406613" y="3228820"/>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D</a:t>
                      </a:r>
                      <a:endParaRPr lang="fr-FR" sz="1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28" name="Tableau 27">
            <a:extLst>
              <a:ext uri="{FF2B5EF4-FFF2-40B4-BE49-F238E27FC236}">
                <a16:creationId xmlns:a16="http://schemas.microsoft.com/office/drawing/2014/main" id="{2E2BF09A-37BB-B745-21F6-EA55B32202BE}"/>
              </a:ext>
            </a:extLst>
          </p:cNvPr>
          <p:cNvGraphicFramePr>
            <a:graphicFrameLocks noGrp="1"/>
          </p:cNvGraphicFramePr>
          <p:nvPr>
            <p:extLst>
              <p:ext uri="{D42A27DB-BD31-4B8C-83A1-F6EECF244321}">
                <p14:modId xmlns:p14="http://schemas.microsoft.com/office/powerpoint/2010/main" val="1356754637"/>
              </p:ext>
            </p:extLst>
          </p:nvPr>
        </p:nvGraphicFramePr>
        <p:xfrm>
          <a:off x="9780518" y="3228820"/>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U</a:t>
                      </a:r>
                      <a:endParaRPr lang="fr-FR" sz="14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sp>
        <p:nvSpPr>
          <p:cNvPr id="29" name="ZoneTexte 28">
            <a:extLst>
              <a:ext uri="{FF2B5EF4-FFF2-40B4-BE49-F238E27FC236}">
                <a16:creationId xmlns:a16="http://schemas.microsoft.com/office/drawing/2014/main" id="{045971C2-0276-05D6-D523-27F43398EFD4}"/>
              </a:ext>
            </a:extLst>
          </p:cNvPr>
          <p:cNvSpPr txBox="1"/>
          <p:nvPr/>
        </p:nvSpPr>
        <p:spPr>
          <a:xfrm>
            <a:off x="7352513" y="4180609"/>
            <a:ext cx="2108200" cy="1200329"/>
          </a:xfrm>
          <a:prstGeom prst="rect">
            <a:avLst/>
          </a:prstGeom>
          <a:noFill/>
        </p:spPr>
        <p:txBody>
          <a:bodyPr wrap="square" rtlCol="0">
            <a:spAutoFit/>
          </a:bodyPr>
          <a:lstStyle/>
          <a:p>
            <a:r>
              <a:rPr lang="fr-FR" sz="7200" b="1" dirty="0"/>
              <a:t>1    4</a:t>
            </a:r>
          </a:p>
        </p:txBody>
      </p:sp>
      <p:sp>
        <p:nvSpPr>
          <p:cNvPr id="30" name="ZoneTexte 29">
            <a:extLst>
              <a:ext uri="{FF2B5EF4-FFF2-40B4-BE49-F238E27FC236}">
                <a16:creationId xmlns:a16="http://schemas.microsoft.com/office/drawing/2014/main" id="{9008537E-D5AC-4D4A-F8CD-94AEEA57A2C7}"/>
              </a:ext>
            </a:extLst>
          </p:cNvPr>
          <p:cNvSpPr txBox="1"/>
          <p:nvPr/>
        </p:nvSpPr>
        <p:spPr>
          <a:xfrm>
            <a:off x="10117632" y="4180610"/>
            <a:ext cx="815104" cy="1200329"/>
          </a:xfrm>
          <a:prstGeom prst="rect">
            <a:avLst/>
          </a:prstGeom>
          <a:noFill/>
        </p:spPr>
        <p:txBody>
          <a:bodyPr wrap="square" rtlCol="0">
            <a:spAutoFit/>
          </a:bodyPr>
          <a:lstStyle/>
          <a:p>
            <a:r>
              <a:rPr lang="fr-FR" sz="7200" b="1" dirty="0"/>
              <a:t>0</a:t>
            </a:r>
          </a:p>
        </p:txBody>
      </p:sp>
      <p:sp>
        <p:nvSpPr>
          <p:cNvPr id="31" name="ZoneTexte 30">
            <a:extLst>
              <a:ext uri="{FF2B5EF4-FFF2-40B4-BE49-F238E27FC236}">
                <a16:creationId xmlns:a16="http://schemas.microsoft.com/office/drawing/2014/main" id="{6F9E20EF-A034-7E73-71BB-DEBA1E2D9115}"/>
              </a:ext>
            </a:extLst>
          </p:cNvPr>
          <p:cNvSpPr txBox="1"/>
          <p:nvPr/>
        </p:nvSpPr>
        <p:spPr>
          <a:xfrm>
            <a:off x="10095465" y="1598721"/>
            <a:ext cx="1562349" cy="1334211"/>
          </a:xfrm>
          <a:prstGeom prst="rect">
            <a:avLst/>
          </a:prstGeom>
          <a:solidFill>
            <a:schemeClr val="bg1"/>
          </a:solidFill>
        </p:spPr>
        <p:txBody>
          <a:bodyPr wrap="square" rtlCol="0">
            <a:spAutoFit/>
          </a:bodyPr>
          <a:lstStyle/>
          <a:p>
            <a:pPr algn="ctr">
              <a:lnSpc>
                <a:spcPct val="150000"/>
              </a:lnSpc>
            </a:pPr>
            <a:r>
              <a:rPr lang="fr-FR" sz="6000" b="1" dirty="0">
                <a:solidFill>
                  <a:srgbClr val="00B050"/>
                </a:solidFill>
              </a:rPr>
              <a:t>140</a:t>
            </a:r>
          </a:p>
        </p:txBody>
      </p:sp>
      <p:pic>
        <p:nvPicPr>
          <p:cNvPr id="32" name="Image 31">
            <a:extLst>
              <a:ext uri="{FF2B5EF4-FFF2-40B4-BE49-F238E27FC236}">
                <a16:creationId xmlns:a16="http://schemas.microsoft.com/office/drawing/2014/main" id="{05AD2687-971F-34D6-526D-89AD52B70C37}"/>
              </a:ext>
            </a:extLst>
          </p:cNvPr>
          <p:cNvPicPr>
            <a:picLocks noChangeAspect="1"/>
          </p:cNvPicPr>
          <p:nvPr/>
        </p:nvPicPr>
        <p:blipFill>
          <a:blip r:embed="rId4"/>
          <a:stretch>
            <a:fillRect/>
          </a:stretch>
        </p:blipFill>
        <p:spPr>
          <a:xfrm>
            <a:off x="801058" y="209915"/>
            <a:ext cx="1362758" cy="1343564"/>
          </a:xfrm>
          <a:prstGeom prst="rect">
            <a:avLst/>
          </a:prstGeom>
        </p:spPr>
      </p:pic>
    </p:spTree>
    <p:extLst>
      <p:ext uri="{BB962C8B-B14F-4D97-AF65-F5344CB8AC3E}">
        <p14:creationId xmlns:p14="http://schemas.microsoft.com/office/powerpoint/2010/main" val="2673416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2222E-6 -4.44444E-6 L -0.15017 0.00325 " pathEditMode="relative" rAng="0" ptsTypes="AA">
                                      <p:cBhvr>
                                        <p:cTn id="6" dur="2000" fill="hold"/>
                                        <p:tgtEl>
                                          <p:spTgt spid="29"/>
                                        </p:tgtEl>
                                        <p:attrNameLst>
                                          <p:attrName>ppt_x</p:attrName>
                                          <p:attrName>ppt_y</p:attrName>
                                        </p:attrNameLst>
                                      </p:cBhvr>
                                      <p:rCtr x="-7517" y="162"/>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6C05350F-11F5-CC4D-989D-A69464B44828}"/>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00FE48FB-5737-2557-5B1F-4A78187C4287}"/>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46</a:t>
            </a:r>
          </a:p>
        </p:txBody>
      </p:sp>
      <p:pic>
        <p:nvPicPr>
          <p:cNvPr id="7" name="Image 6">
            <a:extLst>
              <a:ext uri="{FF2B5EF4-FFF2-40B4-BE49-F238E27FC236}">
                <a16:creationId xmlns:a16="http://schemas.microsoft.com/office/drawing/2014/main" id="{6ADCE04B-6284-705B-EE39-9B68FB91585D}"/>
              </a:ext>
            </a:extLst>
          </p:cNvPr>
          <p:cNvPicPr>
            <a:picLocks noChangeAspect="1"/>
          </p:cNvPicPr>
          <p:nvPr/>
        </p:nvPicPr>
        <p:blipFill>
          <a:blip r:embed="rId2"/>
          <a:srcRect t="13596" b="13650"/>
          <a:stretch>
            <a:fillRect/>
          </a:stretch>
        </p:blipFill>
        <p:spPr>
          <a:xfrm>
            <a:off x="10946453" y="234895"/>
            <a:ext cx="1038797" cy="755747"/>
          </a:xfrm>
          <a:prstGeom prst="rect">
            <a:avLst/>
          </a:prstGeom>
        </p:spPr>
      </p:pic>
      <p:sp>
        <p:nvSpPr>
          <p:cNvPr id="8" name="ZoneTexte 7">
            <a:extLst>
              <a:ext uri="{FF2B5EF4-FFF2-40B4-BE49-F238E27FC236}">
                <a16:creationId xmlns:a16="http://schemas.microsoft.com/office/drawing/2014/main" id="{7C2EFD57-E837-90A1-9D5E-386DFAF8A6BF}"/>
              </a:ext>
            </a:extLst>
          </p:cNvPr>
          <p:cNvSpPr txBox="1"/>
          <p:nvPr/>
        </p:nvSpPr>
        <p:spPr>
          <a:xfrm>
            <a:off x="7018233" y="2191002"/>
            <a:ext cx="4521697" cy="1334211"/>
          </a:xfrm>
          <a:prstGeom prst="rect">
            <a:avLst/>
          </a:prstGeom>
          <a:noFill/>
        </p:spPr>
        <p:txBody>
          <a:bodyPr wrap="square" rtlCol="0">
            <a:spAutoFit/>
          </a:bodyPr>
          <a:lstStyle/>
          <a:p>
            <a:pPr algn="ctr">
              <a:lnSpc>
                <a:spcPct val="150000"/>
              </a:lnSpc>
            </a:pPr>
            <a:r>
              <a:rPr lang="fr-FR" sz="6000" dirty="0"/>
              <a:t>25 × 10 = …</a:t>
            </a:r>
          </a:p>
        </p:txBody>
      </p:sp>
      <p:graphicFrame>
        <p:nvGraphicFramePr>
          <p:cNvPr id="9" name="Tableau 8">
            <a:extLst>
              <a:ext uri="{FF2B5EF4-FFF2-40B4-BE49-F238E27FC236}">
                <a16:creationId xmlns:a16="http://schemas.microsoft.com/office/drawing/2014/main" id="{2FEDB8C6-70FB-A279-9319-640178EACDA1}"/>
              </a:ext>
            </a:extLst>
          </p:cNvPr>
          <p:cNvGraphicFramePr>
            <a:graphicFrameLocks noGrp="1"/>
          </p:cNvGraphicFramePr>
          <p:nvPr>
            <p:extLst>
              <p:ext uri="{D42A27DB-BD31-4B8C-83A1-F6EECF244321}">
                <p14:modId xmlns:p14="http://schemas.microsoft.com/office/powerpoint/2010/main" val="3831531889"/>
              </p:ext>
            </p:extLst>
          </p:nvPr>
        </p:nvGraphicFramePr>
        <p:xfrm>
          <a:off x="7130476" y="3821101"/>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a:t>
                      </a:r>
                      <a:endParaRPr lang="fr-FR" sz="14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10" name="Tableau 9">
            <a:extLst>
              <a:ext uri="{FF2B5EF4-FFF2-40B4-BE49-F238E27FC236}">
                <a16:creationId xmlns:a16="http://schemas.microsoft.com/office/drawing/2014/main" id="{4CEA15E9-ADFE-CABB-C4F2-A43A58F99F36}"/>
              </a:ext>
            </a:extLst>
          </p:cNvPr>
          <p:cNvGraphicFramePr>
            <a:graphicFrameLocks noGrp="1"/>
          </p:cNvGraphicFramePr>
          <p:nvPr>
            <p:extLst>
              <p:ext uri="{D42A27DB-BD31-4B8C-83A1-F6EECF244321}">
                <p14:modId xmlns:p14="http://schemas.microsoft.com/office/powerpoint/2010/main" val="2669414441"/>
              </p:ext>
            </p:extLst>
          </p:nvPr>
        </p:nvGraphicFramePr>
        <p:xfrm>
          <a:off x="8504381" y="3821101"/>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D</a:t>
                      </a:r>
                      <a:endParaRPr lang="fr-FR" sz="1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11" name="Tableau 10">
            <a:extLst>
              <a:ext uri="{FF2B5EF4-FFF2-40B4-BE49-F238E27FC236}">
                <a16:creationId xmlns:a16="http://schemas.microsoft.com/office/drawing/2014/main" id="{FE6CEFAC-3BF0-B312-1882-D40C805E6F31}"/>
              </a:ext>
            </a:extLst>
          </p:cNvPr>
          <p:cNvGraphicFramePr>
            <a:graphicFrameLocks noGrp="1"/>
          </p:cNvGraphicFramePr>
          <p:nvPr>
            <p:extLst>
              <p:ext uri="{D42A27DB-BD31-4B8C-83A1-F6EECF244321}">
                <p14:modId xmlns:p14="http://schemas.microsoft.com/office/powerpoint/2010/main" val="805112994"/>
              </p:ext>
            </p:extLst>
          </p:nvPr>
        </p:nvGraphicFramePr>
        <p:xfrm>
          <a:off x="9878286" y="3821101"/>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U</a:t>
                      </a:r>
                      <a:endParaRPr lang="fr-FR" sz="14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sp>
        <p:nvSpPr>
          <p:cNvPr id="12" name="ZoneTexte 11">
            <a:extLst>
              <a:ext uri="{FF2B5EF4-FFF2-40B4-BE49-F238E27FC236}">
                <a16:creationId xmlns:a16="http://schemas.microsoft.com/office/drawing/2014/main" id="{A58F56E3-4FD3-6C94-CEE3-4439AE5DE560}"/>
              </a:ext>
            </a:extLst>
          </p:cNvPr>
          <p:cNvSpPr txBox="1"/>
          <p:nvPr/>
        </p:nvSpPr>
        <p:spPr>
          <a:xfrm>
            <a:off x="8885382" y="4772891"/>
            <a:ext cx="2108200" cy="1200329"/>
          </a:xfrm>
          <a:prstGeom prst="rect">
            <a:avLst/>
          </a:prstGeom>
          <a:noFill/>
        </p:spPr>
        <p:txBody>
          <a:bodyPr wrap="square" rtlCol="0">
            <a:spAutoFit/>
          </a:bodyPr>
          <a:lstStyle/>
          <a:p>
            <a:r>
              <a:rPr lang="fr-FR" sz="7200" b="1" dirty="0"/>
              <a:t>2    5</a:t>
            </a:r>
          </a:p>
        </p:txBody>
      </p:sp>
      <p:sp>
        <p:nvSpPr>
          <p:cNvPr id="13" name="Titre 1">
            <a:extLst>
              <a:ext uri="{FF2B5EF4-FFF2-40B4-BE49-F238E27FC236}">
                <a16:creationId xmlns:a16="http://schemas.microsoft.com/office/drawing/2014/main" id="{C4D803E6-1A76-EB94-FE66-118331EF8D52}"/>
              </a:ext>
            </a:extLst>
          </p:cNvPr>
          <p:cNvSpPr txBox="1">
            <a:spLocks/>
          </p:cNvSpPr>
          <p:nvPr/>
        </p:nvSpPr>
        <p:spPr>
          <a:xfrm>
            <a:off x="6951639" y="1515393"/>
            <a:ext cx="4300552" cy="527665"/>
          </a:xfrm>
          <a:prstGeom prst="rect">
            <a:avLst/>
          </a:prstGeom>
        </p:spPr>
        <p:txBody>
          <a:bodyP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Calibri (Corps)"/>
              </a:rPr>
              <a:t>Recopie et calcule. </a:t>
            </a:r>
          </a:p>
        </p:txBody>
      </p:sp>
      <p:sp>
        <p:nvSpPr>
          <p:cNvPr id="15" name="Shape 105">
            <a:extLst>
              <a:ext uri="{FF2B5EF4-FFF2-40B4-BE49-F238E27FC236}">
                <a16:creationId xmlns:a16="http://schemas.microsoft.com/office/drawing/2014/main" id="{3FB60774-7769-D40C-59D1-B00631B2180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4" name="Image 13">
            <a:extLst>
              <a:ext uri="{FF2B5EF4-FFF2-40B4-BE49-F238E27FC236}">
                <a16:creationId xmlns:a16="http://schemas.microsoft.com/office/drawing/2014/main" id="{5395FC56-633D-7D6B-67EC-00F5420A1AED}"/>
              </a:ext>
            </a:extLst>
          </p:cNvPr>
          <p:cNvPicPr>
            <a:picLocks noChangeAspect="1"/>
          </p:cNvPicPr>
          <p:nvPr/>
        </p:nvPicPr>
        <p:blipFill>
          <a:blip r:embed="rId3"/>
          <a:stretch>
            <a:fillRect/>
          </a:stretch>
        </p:blipFill>
        <p:spPr>
          <a:xfrm>
            <a:off x="801058" y="209915"/>
            <a:ext cx="1362758" cy="1343564"/>
          </a:xfrm>
          <a:prstGeom prst="rect">
            <a:avLst/>
          </a:prstGeom>
        </p:spPr>
      </p:pic>
    </p:spTree>
    <p:extLst>
      <p:ext uri="{BB962C8B-B14F-4D97-AF65-F5344CB8AC3E}">
        <p14:creationId xmlns:p14="http://schemas.microsoft.com/office/powerpoint/2010/main" val="15332644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13256E-90FE-1342-0249-93863D4BF9F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BFEA9567-55AB-AC42-51EA-B9E1EC8C7D2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E2ED2FB8-9702-12C1-D513-798E82A8428A}"/>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52</a:t>
            </a:r>
          </a:p>
        </p:txBody>
      </p:sp>
      <p:pic>
        <p:nvPicPr>
          <p:cNvPr id="2" name="Image 1">
            <a:extLst>
              <a:ext uri="{FF2B5EF4-FFF2-40B4-BE49-F238E27FC236}">
                <a16:creationId xmlns:a16="http://schemas.microsoft.com/office/drawing/2014/main" id="{09E60F4D-3022-A578-35AD-23CB203321B0}"/>
              </a:ext>
            </a:extLst>
          </p:cNvPr>
          <p:cNvPicPr>
            <a:picLocks noChangeAspect="1"/>
          </p:cNvPicPr>
          <p:nvPr/>
        </p:nvPicPr>
        <p:blipFill>
          <a:blip r:embed="rId2"/>
          <a:srcRect t="13596" b="13650"/>
          <a:stretch>
            <a:fillRect/>
          </a:stretch>
        </p:blipFill>
        <p:spPr>
          <a:xfrm>
            <a:off x="10946453" y="234895"/>
            <a:ext cx="1038797" cy="755747"/>
          </a:xfrm>
          <a:prstGeom prst="rect">
            <a:avLst/>
          </a:prstGeom>
        </p:spPr>
      </p:pic>
      <p:sp>
        <p:nvSpPr>
          <p:cNvPr id="3" name="ZoneTexte 2">
            <a:extLst>
              <a:ext uri="{FF2B5EF4-FFF2-40B4-BE49-F238E27FC236}">
                <a16:creationId xmlns:a16="http://schemas.microsoft.com/office/drawing/2014/main" id="{D6214F1A-3F62-4673-9D83-B670F30D6F97}"/>
              </a:ext>
            </a:extLst>
          </p:cNvPr>
          <p:cNvSpPr txBox="1"/>
          <p:nvPr/>
        </p:nvSpPr>
        <p:spPr>
          <a:xfrm>
            <a:off x="7142924" y="1995006"/>
            <a:ext cx="4521697" cy="1334211"/>
          </a:xfrm>
          <a:prstGeom prst="rect">
            <a:avLst/>
          </a:prstGeom>
          <a:noFill/>
        </p:spPr>
        <p:txBody>
          <a:bodyPr wrap="square" rtlCol="0">
            <a:spAutoFit/>
          </a:bodyPr>
          <a:lstStyle/>
          <a:p>
            <a:pPr algn="ctr">
              <a:lnSpc>
                <a:spcPct val="150000"/>
              </a:lnSpc>
            </a:pPr>
            <a:r>
              <a:rPr lang="fr-FR" sz="6000" dirty="0"/>
              <a:t>63 × 10 = …</a:t>
            </a:r>
          </a:p>
        </p:txBody>
      </p:sp>
      <p:graphicFrame>
        <p:nvGraphicFramePr>
          <p:cNvPr id="7" name="Tableau 6">
            <a:extLst>
              <a:ext uri="{FF2B5EF4-FFF2-40B4-BE49-F238E27FC236}">
                <a16:creationId xmlns:a16="http://schemas.microsoft.com/office/drawing/2014/main" id="{CCFAD7F1-8271-FEA5-4980-0ADD749D6AC8}"/>
              </a:ext>
            </a:extLst>
          </p:cNvPr>
          <p:cNvGraphicFramePr>
            <a:graphicFrameLocks noGrp="1"/>
          </p:cNvGraphicFramePr>
          <p:nvPr>
            <p:extLst>
              <p:ext uri="{D42A27DB-BD31-4B8C-83A1-F6EECF244321}">
                <p14:modId xmlns:p14="http://schemas.microsoft.com/office/powerpoint/2010/main" val="842677294"/>
              </p:ext>
            </p:extLst>
          </p:nvPr>
        </p:nvGraphicFramePr>
        <p:xfrm>
          <a:off x="7255167" y="3625105"/>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a:t>
                      </a:r>
                      <a:endParaRPr lang="fr-FR" sz="1400" kern="1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8" name="Tableau 7">
            <a:extLst>
              <a:ext uri="{FF2B5EF4-FFF2-40B4-BE49-F238E27FC236}">
                <a16:creationId xmlns:a16="http://schemas.microsoft.com/office/drawing/2014/main" id="{EE32BA43-7D92-3CD3-4204-E6B6E13FB46F}"/>
              </a:ext>
            </a:extLst>
          </p:cNvPr>
          <p:cNvGraphicFramePr>
            <a:graphicFrameLocks noGrp="1"/>
          </p:cNvGraphicFramePr>
          <p:nvPr>
            <p:extLst>
              <p:ext uri="{D42A27DB-BD31-4B8C-83A1-F6EECF244321}">
                <p14:modId xmlns:p14="http://schemas.microsoft.com/office/powerpoint/2010/main" val="3498137529"/>
              </p:ext>
            </p:extLst>
          </p:nvPr>
        </p:nvGraphicFramePr>
        <p:xfrm>
          <a:off x="8629072" y="3625105"/>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D</a:t>
                      </a:r>
                      <a:endParaRPr lang="fr-FR" sz="1400"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graphicFrame>
        <p:nvGraphicFramePr>
          <p:cNvPr id="9" name="Tableau 8">
            <a:extLst>
              <a:ext uri="{FF2B5EF4-FFF2-40B4-BE49-F238E27FC236}">
                <a16:creationId xmlns:a16="http://schemas.microsoft.com/office/drawing/2014/main" id="{454E2F88-A557-ED41-48B4-842559B3548C}"/>
              </a:ext>
            </a:extLst>
          </p:cNvPr>
          <p:cNvGraphicFramePr>
            <a:graphicFrameLocks noGrp="1"/>
          </p:cNvGraphicFramePr>
          <p:nvPr>
            <p:extLst>
              <p:ext uri="{D42A27DB-BD31-4B8C-83A1-F6EECF244321}">
                <p14:modId xmlns:p14="http://schemas.microsoft.com/office/powerpoint/2010/main" val="2958988456"/>
              </p:ext>
            </p:extLst>
          </p:nvPr>
        </p:nvGraphicFramePr>
        <p:xfrm>
          <a:off x="10002977" y="3625105"/>
          <a:ext cx="1373905" cy="2308492"/>
        </p:xfrm>
        <a:graphic>
          <a:graphicData uri="http://schemas.openxmlformats.org/drawingml/2006/table">
            <a:tbl>
              <a:tblPr firstRow="1" firstCol="1" bandRow="1"/>
              <a:tblGrid>
                <a:gridCol w="1373905">
                  <a:extLst>
                    <a:ext uri="{9D8B030D-6E8A-4147-A177-3AD203B41FA5}">
                      <a16:colId xmlns:a16="http://schemas.microsoft.com/office/drawing/2014/main" val="3107339175"/>
                    </a:ext>
                  </a:extLst>
                </a:gridCol>
              </a:tblGrid>
              <a:tr h="837490">
                <a:tc>
                  <a:txBody>
                    <a:bodyPr/>
                    <a:lstStyle/>
                    <a:p>
                      <a:pPr algn="ctr">
                        <a:lnSpc>
                          <a:spcPct val="107000"/>
                        </a:lnSpc>
                        <a:spcAft>
                          <a:spcPts val="800"/>
                        </a:spcAft>
                      </a:pPr>
                      <a:r>
                        <a:rPr lang="fr-FR" sz="2800" b="1"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U</a:t>
                      </a:r>
                      <a:endParaRPr lang="fr-FR" sz="1400" kern="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3524227"/>
                  </a:ext>
                </a:extLst>
              </a:tr>
              <a:tr h="1471002">
                <a:tc>
                  <a:txBody>
                    <a:bodyPr/>
                    <a:lstStyle/>
                    <a:p>
                      <a:pPr algn="ctr">
                        <a:lnSpc>
                          <a:spcPct val="107000"/>
                        </a:lnSpc>
                        <a:spcAft>
                          <a:spcPts val="800"/>
                        </a:spcAft>
                      </a:pPr>
                      <a:endPar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fr-FR" sz="26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endParaRPr lang="fr-FR" sz="11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28704"/>
                  </a:ext>
                </a:extLst>
              </a:tr>
            </a:tbl>
          </a:graphicData>
        </a:graphic>
      </p:graphicFrame>
      <p:sp>
        <p:nvSpPr>
          <p:cNvPr id="10" name="ZoneTexte 9">
            <a:extLst>
              <a:ext uri="{FF2B5EF4-FFF2-40B4-BE49-F238E27FC236}">
                <a16:creationId xmlns:a16="http://schemas.microsoft.com/office/drawing/2014/main" id="{57F1DCBB-97FD-C900-8499-99B90697B5A5}"/>
              </a:ext>
            </a:extLst>
          </p:cNvPr>
          <p:cNvSpPr txBox="1"/>
          <p:nvPr/>
        </p:nvSpPr>
        <p:spPr>
          <a:xfrm>
            <a:off x="9010073" y="4576895"/>
            <a:ext cx="2108200" cy="1200329"/>
          </a:xfrm>
          <a:prstGeom prst="rect">
            <a:avLst/>
          </a:prstGeom>
          <a:noFill/>
        </p:spPr>
        <p:txBody>
          <a:bodyPr wrap="square" rtlCol="0">
            <a:spAutoFit/>
          </a:bodyPr>
          <a:lstStyle/>
          <a:p>
            <a:r>
              <a:rPr lang="fr-FR" sz="7200" b="1" dirty="0"/>
              <a:t>6    3</a:t>
            </a:r>
          </a:p>
        </p:txBody>
      </p:sp>
      <p:sp>
        <p:nvSpPr>
          <p:cNvPr id="11" name="Titre 1">
            <a:extLst>
              <a:ext uri="{FF2B5EF4-FFF2-40B4-BE49-F238E27FC236}">
                <a16:creationId xmlns:a16="http://schemas.microsoft.com/office/drawing/2014/main" id="{425EDA91-8A89-2D03-4007-F98F70B44AC4}"/>
              </a:ext>
            </a:extLst>
          </p:cNvPr>
          <p:cNvSpPr txBox="1">
            <a:spLocks/>
          </p:cNvSpPr>
          <p:nvPr/>
        </p:nvSpPr>
        <p:spPr>
          <a:xfrm>
            <a:off x="6951639" y="1515393"/>
            <a:ext cx="4300552" cy="527665"/>
          </a:xfrm>
          <a:prstGeom prst="rect">
            <a:avLst/>
          </a:prstGeom>
        </p:spPr>
        <p:txBody>
          <a:bodyP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Calibri (Corps)"/>
              </a:rPr>
              <a:t>Recopie et calcule. </a:t>
            </a:r>
          </a:p>
        </p:txBody>
      </p:sp>
      <p:sp>
        <p:nvSpPr>
          <p:cNvPr id="13" name="Shape 105">
            <a:extLst>
              <a:ext uri="{FF2B5EF4-FFF2-40B4-BE49-F238E27FC236}">
                <a16:creationId xmlns:a16="http://schemas.microsoft.com/office/drawing/2014/main" id="{C80F051A-2784-175B-1F47-C4194D8DD88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2" name="Image 11">
            <a:extLst>
              <a:ext uri="{FF2B5EF4-FFF2-40B4-BE49-F238E27FC236}">
                <a16:creationId xmlns:a16="http://schemas.microsoft.com/office/drawing/2014/main" id="{3F079A9F-3044-CB19-B8DC-5B4B7CD2BDE9}"/>
              </a:ext>
            </a:extLst>
          </p:cNvPr>
          <p:cNvPicPr>
            <a:picLocks noChangeAspect="1"/>
          </p:cNvPicPr>
          <p:nvPr/>
        </p:nvPicPr>
        <p:blipFill>
          <a:blip r:embed="rId3"/>
          <a:stretch>
            <a:fillRect/>
          </a:stretch>
        </p:blipFill>
        <p:spPr>
          <a:xfrm>
            <a:off x="801058" y="209915"/>
            <a:ext cx="1362758" cy="1343564"/>
          </a:xfrm>
          <a:prstGeom prst="rect">
            <a:avLst/>
          </a:prstGeom>
        </p:spPr>
      </p:pic>
    </p:spTree>
    <p:extLst>
      <p:ext uri="{BB962C8B-B14F-4D97-AF65-F5344CB8AC3E}">
        <p14:creationId xmlns:p14="http://schemas.microsoft.com/office/powerpoint/2010/main" val="7475419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ABFBDA-1744-18D6-8E7E-7C069F37F88C}"/>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75A2366A-38B4-5572-3D54-DDD161D983E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7">
            <a:extLst>
              <a:ext uri="{FF2B5EF4-FFF2-40B4-BE49-F238E27FC236}">
                <a16:creationId xmlns:a16="http://schemas.microsoft.com/office/drawing/2014/main" id="{0CE2E151-556D-9EFA-4A28-B8F8ED86E212}"/>
              </a:ext>
            </a:extLst>
          </p:cNvPr>
          <p:cNvSpPr txBox="1"/>
          <p:nvPr/>
        </p:nvSpPr>
        <p:spPr>
          <a:xfrm>
            <a:off x="400008" y="1995006"/>
            <a:ext cx="5336195" cy="2677656"/>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Utilise la stratégie </a:t>
            </a:r>
            <a:r>
              <a:rPr lang="fr-FR" sz="3600" b="1" dirty="0"/>
              <a:t>C5</a:t>
            </a:r>
            <a:r>
              <a:rPr lang="fr-FR" sz="3600" dirty="0"/>
              <a:t> pour trouver la moitié de :</a:t>
            </a:r>
          </a:p>
          <a:p>
            <a:r>
              <a:rPr lang="fr-FR" sz="4800" b="1" dirty="0">
                <a:solidFill>
                  <a:srgbClr val="0070C0"/>
                </a:solidFill>
              </a:rPr>
              <a:t>                </a:t>
            </a:r>
          </a:p>
          <a:p>
            <a:r>
              <a:rPr lang="fr-FR" sz="4800" b="1" dirty="0">
                <a:solidFill>
                  <a:srgbClr val="0070C0"/>
                </a:solidFill>
              </a:rPr>
              <a:t>		   52</a:t>
            </a:r>
          </a:p>
        </p:txBody>
      </p:sp>
      <p:pic>
        <p:nvPicPr>
          <p:cNvPr id="2" name="Image 1">
            <a:extLst>
              <a:ext uri="{FF2B5EF4-FFF2-40B4-BE49-F238E27FC236}">
                <a16:creationId xmlns:a16="http://schemas.microsoft.com/office/drawing/2014/main" id="{0D328BAB-7ECC-6650-3634-3BC666979368}"/>
              </a:ext>
            </a:extLst>
          </p:cNvPr>
          <p:cNvPicPr>
            <a:picLocks noChangeAspect="1"/>
          </p:cNvPicPr>
          <p:nvPr/>
        </p:nvPicPr>
        <p:blipFill>
          <a:blip r:embed="rId2"/>
          <a:srcRect t="13596" b="13650"/>
          <a:stretch>
            <a:fillRect/>
          </a:stretch>
        </p:blipFill>
        <p:spPr>
          <a:xfrm>
            <a:off x="10946453" y="234895"/>
            <a:ext cx="1038797" cy="755747"/>
          </a:xfrm>
          <a:prstGeom prst="rect">
            <a:avLst/>
          </a:prstGeom>
        </p:spPr>
      </p:pic>
      <p:sp>
        <p:nvSpPr>
          <p:cNvPr id="3" name="ZoneTexte 2">
            <a:extLst>
              <a:ext uri="{FF2B5EF4-FFF2-40B4-BE49-F238E27FC236}">
                <a16:creationId xmlns:a16="http://schemas.microsoft.com/office/drawing/2014/main" id="{2939C4FD-E342-6ADA-242D-ECDACC4E2C37}"/>
              </a:ext>
            </a:extLst>
          </p:cNvPr>
          <p:cNvSpPr txBox="1"/>
          <p:nvPr/>
        </p:nvSpPr>
        <p:spPr>
          <a:xfrm>
            <a:off x="6944154" y="2180611"/>
            <a:ext cx="4521697" cy="4104200"/>
          </a:xfrm>
          <a:prstGeom prst="rect">
            <a:avLst/>
          </a:prstGeom>
          <a:noFill/>
        </p:spPr>
        <p:txBody>
          <a:bodyPr wrap="square" rtlCol="0">
            <a:spAutoFit/>
          </a:bodyPr>
          <a:lstStyle/>
          <a:p>
            <a:pPr algn="ctr">
              <a:lnSpc>
                <a:spcPct val="150000"/>
              </a:lnSpc>
            </a:pPr>
            <a:r>
              <a:rPr lang="fr-FR" sz="6000" dirty="0"/>
              <a:t>11 × 10 = …</a:t>
            </a:r>
          </a:p>
          <a:p>
            <a:pPr algn="ctr">
              <a:lnSpc>
                <a:spcPct val="150000"/>
              </a:lnSpc>
            </a:pPr>
            <a:r>
              <a:rPr lang="fr-FR" sz="6000" dirty="0"/>
              <a:t>34 × 10 = …</a:t>
            </a:r>
          </a:p>
          <a:p>
            <a:pPr algn="ctr">
              <a:lnSpc>
                <a:spcPct val="150000"/>
              </a:lnSpc>
            </a:pPr>
            <a:r>
              <a:rPr lang="fr-FR" sz="6000" dirty="0"/>
              <a:t>57 × 10 = …</a:t>
            </a:r>
          </a:p>
        </p:txBody>
      </p:sp>
      <p:sp>
        <p:nvSpPr>
          <p:cNvPr id="7" name="Titre 1">
            <a:extLst>
              <a:ext uri="{FF2B5EF4-FFF2-40B4-BE49-F238E27FC236}">
                <a16:creationId xmlns:a16="http://schemas.microsoft.com/office/drawing/2014/main" id="{2E045040-1B15-0D67-EF79-1446D415F95F}"/>
              </a:ext>
            </a:extLst>
          </p:cNvPr>
          <p:cNvSpPr txBox="1">
            <a:spLocks/>
          </p:cNvSpPr>
          <p:nvPr/>
        </p:nvSpPr>
        <p:spPr>
          <a:xfrm>
            <a:off x="6951639" y="1515393"/>
            <a:ext cx="4300552" cy="527665"/>
          </a:xfrm>
          <a:prstGeom prst="rect">
            <a:avLst/>
          </a:prstGeom>
        </p:spPr>
        <p:txBody>
          <a:bodyPr>
            <a:normAutofit fontScale="8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Calibri (Corps)"/>
              </a:rPr>
              <a:t>Recopie et calcule. </a:t>
            </a:r>
          </a:p>
        </p:txBody>
      </p:sp>
      <p:sp>
        <p:nvSpPr>
          <p:cNvPr id="9" name="Shape 105">
            <a:extLst>
              <a:ext uri="{FF2B5EF4-FFF2-40B4-BE49-F238E27FC236}">
                <a16:creationId xmlns:a16="http://schemas.microsoft.com/office/drawing/2014/main" id="{3A4D8FE7-98AA-6057-223B-B1F814D04CC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8" name="Image 7">
            <a:extLst>
              <a:ext uri="{FF2B5EF4-FFF2-40B4-BE49-F238E27FC236}">
                <a16:creationId xmlns:a16="http://schemas.microsoft.com/office/drawing/2014/main" id="{642D3B28-5196-39F5-CC6D-01AA5A6A52A5}"/>
              </a:ext>
            </a:extLst>
          </p:cNvPr>
          <p:cNvPicPr>
            <a:picLocks noChangeAspect="1"/>
          </p:cNvPicPr>
          <p:nvPr/>
        </p:nvPicPr>
        <p:blipFill>
          <a:blip r:embed="rId3"/>
          <a:stretch>
            <a:fillRect/>
          </a:stretch>
        </p:blipFill>
        <p:spPr>
          <a:xfrm>
            <a:off x="801058" y="209915"/>
            <a:ext cx="1362758" cy="1343564"/>
          </a:xfrm>
          <a:prstGeom prst="rect">
            <a:avLst/>
          </a:prstGeom>
        </p:spPr>
      </p:pic>
    </p:spTree>
    <p:extLst>
      <p:ext uri="{BB962C8B-B14F-4D97-AF65-F5344CB8AC3E}">
        <p14:creationId xmlns:p14="http://schemas.microsoft.com/office/powerpoint/2010/main" val="2980721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 en une étape</a:t>
              </a: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3FA59376-6682-FEC4-6F18-254E06F452FB}"/>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29" name="ZoneTexte 4">
            <a:extLst>
              <a:ext uri="{FF2B5EF4-FFF2-40B4-BE49-F238E27FC236}">
                <a16:creationId xmlns:a16="http://schemas.microsoft.com/office/drawing/2014/main" id="{2985D53C-93FE-2DB1-8638-C3AF3B0A94A4}"/>
              </a:ext>
            </a:extLst>
          </p:cNvPr>
          <p:cNvSpPr txBox="1"/>
          <p:nvPr/>
        </p:nvSpPr>
        <p:spPr>
          <a:xfrm>
            <a:off x="735625" y="2326821"/>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Papa a lavé 8 chaussettes. Il les met par paires (par 2).</a:t>
            </a:r>
          </a:p>
          <a:p>
            <a:r>
              <a:rPr lang="fr-FR" sz="2400" b="1" dirty="0"/>
              <a:t>Combien de paires y a-t-il ? </a:t>
            </a: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31" name="ZoneTexte 30">
            <a:extLst>
              <a:ext uri="{FF2B5EF4-FFF2-40B4-BE49-F238E27FC236}">
                <a16:creationId xmlns:a16="http://schemas.microsoft.com/office/drawing/2014/main" id="{BB1DC6CB-B11F-3DF7-F100-74FA897F8559}"/>
              </a:ext>
            </a:extLst>
          </p:cNvPr>
          <p:cNvSpPr txBox="1"/>
          <p:nvPr/>
        </p:nvSpPr>
        <p:spPr>
          <a:xfrm>
            <a:off x="6897432" y="2326821"/>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Papa a lavé 12 tee-shirts. </a:t>
            </a:r>
          </a:p>
          <a:p>
            <a:r>
              <a:rPr lang="fr-FR" sz="2400" dirty="0"/>
              <a:t>Il les range par paquets de 3.</a:t>
            </a:r>
          </a:p>
          <a:p>
            <a:r>
              <a:rPr lang="fr-FR" sz="2400" b="1" dirty="0"/>
              <a:t>Combien de paquets y a-t-il ? </a:t>
            </a:r>
          </a:p>
        </p:txBody>
      </p:sp>
      <p:pic>
        <p:nvPicPr>
          <p:cNvPr id="3" name="Image 2">
            <a:extLst>
              <a:ext uri="{FF2B5EF4-FFF2-40B4-BE49-F238E27FC236}">
                <a16:creationId xmlns:a16="http://schemas.microsoft.com/office/drawing/2014/main" id="{11697754-E5F9-BBD2-3AA6-B4E4C1C4C5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0175" y="3981896"/>
            <a:ext cx="974394" cy="759723"/>
          </a:xfrm>
          <a:prstGeom prst="rect">
            <a:avLst/>
          </a:prstGeom>
        </p:spPr>
      </p:pic>
      <p:pic>
        <p:nvPicPr>
          <p:cNvPr id="6" name="Image 5">
            <a:extLst>
              <a:ext uri="{FF2B5EF4-FFF2-40B4-BE49-F238E27FC236}">
                <a16:creationId xmlns:a16="http://schemas.microsoft.com/office/drawing/2014/main" id="{D031FA70-BC60-2C4A-EA0E-6F3B989A82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34271" y="3931512"/>
            <a:ext cx="994821" cy="1084643"/>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64102-A607-905D-BF15-FD000DCEA1E7}"/>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7CBF5603-1DF7-E8F2-5EBE-0C972E32098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F2751A13-8966-F4D9-17BD-2666989A33ED}"/>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29" name="ZoneTexte 4">
            <a:extLst>
              <a:ext uri="{FF2B5EF4-FFF2-40B4-BE49-F238E27FC236}">
                <a16:creationId xmlns:a16="http://schemas.microsoft.com/office/drawing/2014/main" id="{13799483-C4D2-3653-F4D3-DEADDA680526}"/>
              </a:ext>
            </a:extLst>
          </p:cNvPr>
          <p:cNvSpPr txBox="1"/>
          <p:nvPr/>
        </p:nvSpPr>
        <p:spPr>
          <a:xfrm>
            <a:off x="735625" y="2326821"/>
            <a:ext cx="4735589"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Mamie cuisine. Elle a découpé 9 morceaux de poisson. Elle met 3 morceaux dans chaque cocotte. </a:t>
            </a:r>
          </a:p>
          <a:p>
            <a:r>
              <a:rPr lang="fr-FR" sz="2400" b="1" dirty="0"/>
              <a:t>Combien de cocottes y a-t-il ? </a:t>
            </a:r>
          </a:p>
        </p:txBody>
      </p:sp>
      <p:cxnSp>
        <p:nvCxnSpPr>
          <p:cNvPr id="30" name="Connecteur droit 29">
            <a:extLst>
              <a:ext uri="{FF2B5EF4-FFF2-40B4-BE49-F238E27FC236}">
                <a16:creationId xmlns:a16="http://schemas.microsoft.com/office/drawing/2014/main" id="{9B5E568D-E283-B9D1-C7E9-6C1A6BA82B6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31" name="ZoneTexte 30">
            <a:extLst>
              <a:ext uri="{FF2B5EF4-FFF2-40B4-BE49-F238E27FC236}">
                <a16:creationId xmlns:a16="http://schemas.microsoft.com/office/drawing/2014/main" id="{4724F2B4-C679-5EBD-2EAF-C137B92BB507}"/>
              </a:ext>
            </a:extLst>
          </p:cNvPr>
          <p:cNvSpPr txBox="1"/>
          <p:nvPr/>
        </p:nvSpPr>
        <p:spPr>
          <a:xfrm>
            <a:off x="6897432" y="2326821"/>
            <a:ext cx="4735589" cy="221017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Le fleuriste prépare des pots avec 20 fleurs. </a:t>
            </a:r>
          </a:p>
          <a:p>
            <a:r>
              <a:rPr lang="fr-FR" sz="2400" dirty="0"/>
              <a:t>Il met 4 fleurs dans chaque pot. </a:t>
            </a:r>
          </a:p>
          <a:p>
            <a:r>
              <a:rPr lang="fr-FR" sz="2400" b="1" dirty="0"/>
              <a:t>Combien de pots va-t-il pouvoir remplir ?</a:t>
            </a:r>
          </a:p>
        </p:txBody>
      </p:sp>
      <p:pic>
        <p:nvPicPr>
          <p:cNvPr id="2" name="Image 1">
            <a:extLst>
              <a:ext uri="{FF2B5EF4-FFF2-40B4-BE49-F238E27FC236}">
                <a16:creationId xmlns:a16="http://schemas.microsoft.com/office/drawing/2014/main" id="{01C579E3-6763-0CA0-0224-3289CDAFE298}"/>
              </a:ext>
            </a:extLst>
          </p:cNvPr>
          <p:cNvPicPr>
            <a:picLocks noChangeAspect="1"/>
          </p:cNvPicPr>
          <p:nvPr/>
        </p:nvPicPr>
        <p:blipFill rotWithShape="1">
          <a:blip r:embed="rId4">
            <a:duotone>
              <a:schemeClr val="accent2">
                <a:shade val="45000"/>
                <a:satMod val="135000"/>
              </a:schemeClr>
              <a:prstClr val="white"/>
            </a:duotone>
            <a:extLst>
              <a:ext uri="{28A0092B-C50C-407E-A947-70E740481C1C}">
                <a14:useLocalDpi xmlns:a14="http://schemas.microsoft.com/office/drawing/2010/main" val="0"/>
              </a:ext>
            </a:extLst>
          </a:blip>
          <a:srcRect l="-1169" t="64849" r="73117" b="-443"/>
          <a:stretch/>
        </p:blipFill>
        <p:spPr>
          <a:xfrm>
            <a:off x="4369943" y="4473833"/>
            <a:ext cx="720949" cy="661783"/>
          </a:xfrm>
          <a:prstGeom prst="rect">
            <a:avLst/>
          </a:prstGeom>
        </p:spPr>
      </p:pic>
      <p:pic>
        <p:nvPicPr>
          <p:cNvPr id="7" name="Image 6">
            <a:extLst>
              <a:ext uri="{FF2B5EF4-FFF2-40B4-BE49-F238E27FC236}">
                <a16:creationId xmlns:a16="http://schemas.microsoft.com/office/drawing/2014/main" id="{5E52C6E0-8293-F6A5-4E87-EE4A6ABABB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88377" y="4683279"/>
            <a:ext cx="829048" cy="904673"/>
          </a:xfrm>
          <a:prstGeom prst="rect">
            <a:avLst/>
          </a:prstGeom>
        </p:spPr>
      </p:pic>
    </p:spTree>
    <p:extLst>
      <p:ext uri="{BB962C8B-B14F-4D97-AF65-F5344CB8AC3E}">
        <p14:creationId xmlns:p14="http://schemas.microsoft.com/office/powerpoint/2010/main" val="25921196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8" name="ZoneTexte 7">
            <a:extLst>
              <a:ext uri="{FF2B5EF4-FFF2-40B4-BE49-F238E27FC236}">
                <a16:creationId xmlns:a16="http://schemas.microsoft.com/office/drawing/2014/main" id="{C2C424EA-69F3-807B-C1EC-9CA12F470381}"/>
              </a:ext>
            </a:extLst>
          </p:cNvPr>
          <p:cNvSpPr txBox="1"/>
          <p:nvPr/>
        </p:nvSpPr>
        <p:spPr>
          <a:xfrm>
            <a:off x="1031697" y="2628064"/>
            <a:ext cx="10322103" cy="2554545"/>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valeur des chiffres en fonction de leur position dans le nombre.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1904225"/>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a:t>
              </a:r>
              <a:r>
                <a:rPr lang="fr-FR" sz="3200" dirty="0"/>
                <a:t> </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pose </a:t>
              </a:r>
              <a:r>
                <a:rPr lang="fr-FR" sz="3200" b="1">
                  <a:solidFill>
                    <a:schemeClr val="bg1"/>
                  </a:solidFill>
                </a:rPr>
                <a:t>et effectue </a:t>
              </a:r>
              <a:r>
                <a:rPr lang="fr-FR" sz="3200" b="1" dirty="0">
                  <a:solidFill>
                    <a:schemeClr val="bg1"/>
                  </a:solidFill>
                </a:rPr>
                <a:t>une soustraction. </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2">
            <a:extLst>
              <a:ext uri="{FF2B5EF4-FFF2-40B4-BE49-F238E27FC236}">
                <a16:creationId xmlns:a16="http://schemas.microsoft.com/office/drawing/2014/main" id="{D351584B-6E58-DBF9-1634-C281600909C0}"/>
              </a:ext>
            </a:extLst>
          </p:cNvPr>
          <p:cNvSpPr txBox="1"/>
          <p:nvPr/>
        </p:nvSpPr>
        <p:spPr>
          <a:xfrm>
            <a:off x="6448078" y="2982724"/>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Numérus 2</a:t>
            </a:r>
          </a:p>
          <a:p>
            <a:r>
              <a:rPr lang="fr-FR" sz="2600" b="1" dirty="0"/>
              <a:t>2/ </a:t>
            </a:r>
            <a:r>
              <a:rPr lang="fr-FR" sz="2600" dirty="0"/>
              <a:t>Fais les exercices </a:t>
            </a:r>
            <a:endParaRPr lang="fr-FR" sz="2600" b="1" dirty="0"/>
          </a:p>
        </p:txBody>
      </p:sp>
      <p:pic>
        <p:nvPicPr>
          <p:cNvPr id="13" name="Image 12">
            <a:extLst>
              <a:ext uri="{FF2B5EF4-FFF2-40B4-BE49-F238E27FC236}">
                <a16:creationId xmlns:a16="http://schemas.microsoft.com/office/drawing/2014/main" id="{0A11D652-836C-5020-FEB5-F4F03CBA8D7B}"/>
              </a:ext>
            </a:extLst>
          </p:cNvPr>
          <p:cNvPicPr>
            <a:picLocks noChangeAspect="1"/>
          </p:cNvPicPr>
          <p:nvPr/>
        </p:nvPicPr>
        <p:blipFill>
          <a:blip r:embed="rId3"/>
          <a:stretch>
            <a:fillRect/>
          </a:stretch>
        </p:blipFill>
        <p:spPr>
          <a:xfrm>
            <a:off x="708438" y="150721"/>
            <a:ext cx="4966783" cy="6561806"/>
          </a:xfrm>
          <a:prstGeom prst="rect">
            <a:avLst/>
          </a:prstGeom>
        </p:spPr>
      </p:pic>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14" name="Image 13">
            <a:extLst>
              <a:ext uri="{FF2B5EF4-FFF2-40B4-BE49-F238E27FC236}">
                <a16:creationId xmlns:a16="http://schemas.microsoft.com/office/drawing/2014/main" id="{4A660D02-4044-4C28-FEE3-512CA3D639F2}"/>
              </a:ext>
            </a:extLst>
          </p:cNvPr>
          <p:cNvPicPr>
            <a:picLocks noChangeAspect="1"/>
          </p:cNvPicPr>
          <p:nvPr/>
        </p:nvPicPr>
        <p:blipFill>
          <a:blip r:embed="rId4"/>
          <a:stretch>
            <a:fillRect/>
          </a:stretch>
        </p:blipFill>
        <p:spPr>
          <a:xfrm>
            <a:off x="10702548" y="150721"/>
            <a:ext cx="1352120" cy="1889930"/>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3" name="Image 2">
            <a:extLst>
              <a:ext uri="{FF2B5EF4-FFF2-40B4-BE49-F238E27FC236}">
                <a16:creationId xmlns:a16="http://schemas.microsoft.com/office/drawing/2014/main" id="{7C7FB1BB-B354-140C-934B-751EC8B13920}"/>
              </a:ext>
            </a:extLst>
          </p:cNvPr>
          <p:cNvPicPr>
            <a:picLocks noChangeAspect="1"/>
          </p:cNvPicPr>
          <p:nvPr/>
        </p:nvPicPr>
        <p:blipFill>
          <a:blip r:embed="rId3"/>
          <a:stretch>
            <a:fillRect/>
          </a:stretch>
        </p:blipFill>
        <p:spPr>
          <a:xfrm>
            <a:off x="10778637" y="125299"/>
            <a:ext cx="1316581" cy="1889930"/>
          </a:xfrm>
          <a:prstGeom prst="rect">
            <a:avLst/>
          </a:prstGeom>
        </p:spPr>
      </p:pic>
      <p:pic>
        <p:nvPicPr>
          <p:cNvPr id="7" name="Image 6">
            <a:extLst>
              <a:ext uri="{FF2B5EF4-FFF2-40B4-BE49-F238E27FC236}">
                <a16:creationId xmlns:a16="http://schemas.microsoft.com/office/drawing/2014/main" id="{093ACF37-0615-B358-54AC-13D383434A09}"/>
              </a:ext>
            </a:extLst>
          </p:cNvPr>
          <p:cNvPicPr>
            <a:picLocks noChangeAspect="1"/>
          </p:cNvPicPr>
          <p:nvPr/>
        </p:nvPicPr>
        <p:blipFill>
          <a:blip r:embed="rId4"/>
          <a:stretch>
            <a:fillRect/>
          </a:stretch>
        </p:blipFill>
        <p:spPr>
          <a:xfrm>
            <a:off x="6514257" y="502812"/>
            <a:ext cx="4114705" cy="5926268"/>
          </a:xfrm>
          <a:prstGeom prst="rect">
            <a:avLst/>
          </a:prstGeom>
        </p:spPr>
      </p:pic>
      <p:pic>
        <p:nvPicPr>
          <p:cNvPr id="8" name="Image 7">
            <a:extLst>
              <a:ext uri="{FF2B5EF4-FFF2-40B4-BE49-F238E27FC236}">
                <a16:creationId xmlns:a16="http://schemas.microsoft.com/office/drawing/2014/main" id="{743292FF-C3D2-33DA-C4D8-21A20389BAEA}"/>
              </a:ext>
            </a:extLst>
          </p:cNvPr>
          <p:cNvPicPr>
            <a:picLocks noChangeAspect="1"/>
          </p:cNvPicPr>
          <p:nvPr/>
        </p:nvPicPr>
        <p:blipFill>
          <a:blip r:embed="rId5"/>
          <a:stretch>
            <a:fillRect/>
          </a:stretch>
        </p:blipFill>
        <p:spPr>
          <a:xfrm>
            <a:off x="414389" y="2520860"/>
            <a:ext cx="5051266" cy="3501275"/>
          </a:xfrm>
          <a:prstGeom prst="rect">
            <a:avLst/>
          </a:prstGeom>
        </p:spPr>
      </p:pic>
      <p:sp>
        <p:nvSpPr>
          <p:cNvPr id="10" name="ZoneTexte 9">
            <a:extLst>
              <a:ext uri="{FF2B5EF4-FFF2-40B4-BE49-F238E27FC236}">
                <a16:creationId xmlns:a16="http://schemas.microsoft.com/office/drawing/2014/main" id="{DC3BC292-9B58-A062-BE77-3928011558FA}"/>
              </a:ext>
            </a:extLst>
          </p:cNvPr>
          <p:cNvSpPr txBox="1"/>
          <p:nvPr/>
        </p:nvSpPr>
        <p:spPr>
          <a:xfrm>
            <a:off x="1806202" y="1654879"/>
            <a:ext cx="2267640" cy="492443"/>
          </a:xfrm>
          <a:prstGeom prst="rect">
            <a:avLst/>
          </a:prstGeom>
          <a:noFill/>
        </p:spPr>
        <p:txBody>
          <a:bodyPr wrap="square" rtlCol="0">
            <a:spAutoFit/>
          </a:bodyPr>
          <a:lstStyle/>
          <a:p>
            <a:r>
              <a:rPr lang="fr-FR" sz="2600" b="1" dirty="0"/>
              <a:t>Plateau du jeu</a:t>
            </a:r>
          </a:p>
        </p:txBody>
      </p:sp>
    </p:spTree>
    <p:extLst>
      <p:ext uri="{BB962C8B-B14F-4D97-AF65-F5344CB8AC3E}">
        <p14:creationId xmlns:p14="http://schemas.microsoft.com/office/powerpoint/2010/main" val="29640584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12" name="ZoneTexte 11">
            <a:extLst>
              <a:ext uri="{FF2B5EF4-FFF2-40B4-BE49-F238E27FC236}">
                <a16:creationId xmlns:a16="http://schemas.microsoft.com/office/drawing/2014/main" id="{CEDD2521-EE71-BFB7-5F7F-0FD0052DC873}"/>
              </a:ext>
            </a:extLst>
          </p:cNvPr>
          <p:cNvSpPr txBox="1"/>
          <p:nvPr/>
        </p:nvSpPr>
        <p:spPr>
          <a:xfrm>
            <a:off x="7756816" y="3045469"/>
            <a:ext cx="2789958" cy="1015663"/>
          </a:xfrm>
          <a:prstGeom prst="rect">
            <a:avLst/>
          </a:prstGeom>
          <a:noFill/>
        </p:spPr>
        <p:txBody>
          <a:bodyPr wrap="square" rtlCol="0">
            <a:spAutoFit/>
          </a:bodyPr>
          <a:lstStyle/>
          <a:p>
            <a:r>
              <a:rPr lang="fr-FR" sz="6000" dirty="0"/>
              <a:t>43 – 25 </a:t>
            </a:r>
          </a:p>
        </p:txBody>
      </p:sp>
      <p:pic>
        <p:nvPicPr>
          <p:cNvPr id="3" name="Image 2">
            <a:extLst>
              <a:ext uri="{FF2B5EF4-FFF2-40B4-BE49-F238E27FC236}">
                <a16:creationId xmlns:a16="http://schemas.microsoft.com/office/drawing/2014/main" id="{3486F7F2-9CF1-66ED-8E6A-7BEDBBA21C6D}"/>
              </a:ext>
            </a:extLst>
          </p:cNvPr>
          <p:cNvPicPr>
            <a:picLocks noChangeAspect="1"/>
          </p:cNvPicPr>
          <p:nvPr/>
        </p:nvPicPr>
        <p:blipFill>
          <a:blip r:embed="rId3"/>
          <a:srcRect t="13596" b="13650"/>
          <a:stretch>
            <a:fillRect/>
          </a:stretch>
        </p:blipFill>
        <p:spPr>
          <a:xfrm>
            <a:off x="10946453" y="234895"/>
            <a:ext cx="1038797" cy="755747"/>
          </a:xfrm>
          <a:prstGeom prst="rect">
            <a:avLst/>
          </a:prstGeom>
        </p:spPr>
      </p:pic>
      <p:pic>
        <p:nvPicPr>
          <p:cNvPr id="6" name="Image 5">
            <a:extLst>
              <a:ext uri="{FF2B5EF4-FFF2-40B4-BE49-F238E27FC236}">
                <a16:creationId xmlns:a16="http://schemas.microsoft.com/office/drawing/2014/main" id="{5B55EA60-5D93-BF2F-CB41-7FBFDD46E218}"/>
              </a:ext>
            </a:extLst>
          </p:cNvPr>
          <p:cNvPicPr>
            <a:picLocks noChangeAspect="1"/>
          </p:cNvPicPr>
          <p:nvPr/>
        </p:nvPicPr>
        <p:blipFill>
          <a:blip r:embed="rId4"/>
          <a:stretch>
            <a:fillRect/>
          </a:stretch>
        </p:blipFill>
        <p:spPr>
          <a:xfrm>
            <a:off x="414389" y="2520860"/>
            <a:ext cx="5051266" cy="3501275"/>
          </a:xfrm>
          <a:prstGeom prst="rect">
            <a:avLst/>
          </a:prstGeom>
        </p:spPr>
      </p:pic>
      <p:sp>
        <p:nvSpPr>
          <p:cNvPr id="8" name="ZoneTexte 7">
            <a:extLst>
              <a:ext uri="{FF2B5EF4-FFF2-40B4-BE49-F238E27FC236}">
                <a16:creationId xmlns:a16="http://schemas.microsoft.com/office/drawing/2014/main" id="{B8F44B3A-7E3A-B42E-90F1-0D3EF6525A2F}"/>
              </a:ext>
            </a:extLst>
          </p:cNvPr>
          <p:cNvSpPr txBox="1"/>
          <p:nvPr/>
        </p:nvSpPr>
        <p:spPr>
          <a:xfrm>
            <a:off x="1806202" y="1654879"/>
            <a:ext cx="2267640" cy="492443"/>
          </a:xfrm>
          <a:prstGeom prst="rect">
            <a:avLst/>
          </a:prstGeom>
          <a:noFill/>
        </p:spPr>
        <p:txBody>
          <a:bodyPr wrap="square" rtlCol="0">
            <a:spAutoFit/>
          </a:bodyPr>
          <a:lstStyle/>
          <a:p>
            <a:r>
              <a:rPr lang="fr-FR" sz="2600" b="1" dirty="0"/>
              <a:t>Plateau du jeu</a:t>
            </a:r>
          </a:p>
        </p:txBody>
      </p:sp>
    </p:spTree>
    <p:extLst>
      <p:ext uri="{BB962C8B-B14F-4D97-AF65-F5344CB8AC3E}">
        <p14:creationId xmlns:p14="http://schemas.microsoft.com/office/powerpoint/2010/main" val="34304844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2586078C-80CD-ED2B-2681-3E60D907992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grpSp>
        <p:nvGrpSpPr>
          <p:cNvPr id="24" name="Groupe 23">
            <a:extLst>
              <a:ext uri="{FF2B5EF4-FFF2-40B4-BE49-F238E27FC236}">
                <a16:creationId xmlns:a16="http://schemas.microsoft.com/office/drawing/2014/main" id="{57766621-AFAC-8ED9-571D-C92C944CDE30}"/>
              </a:ext>
            </a:extLst>
          </p:cNvPr>
          <p:cNvGrpSpPr/>
          <p:nvPr/>
        </p:nvGrpSpPr>
        <p:grpSpPr>
          <a:xfrm>
            <a:off x="7772938" y="2227120"/>
            <a:ext cx="2690708" cy="2635826"/>
            <a:chOff x="7481993" y="1468583"/>
            <a:chExt cx="2690708" cy="2635826"/>
          </a:xfrm>
        </p:grpSpPr>
        <p:pic>
          <p:nvPicPr>
            <p:cNvPr id="8" name="Image 7">
              <a:extLst>
                <a:ext uri="{FF2B5EF4-FFF2-40B4-BE49-F238E27FC236}">
                  <a16:creationId xmlns:a16="http://schemas.microsoft.com/office/drawing/2014/main" id="{45BF2A41-3C5E-41AD-8BF6-1BA9120FFB82}"/>
                </a:ext>
              </a:extLst>
            </p:cNvPr>
            <p:cNvPicPr>
              <a:picLocks noChangeAspect="1"/>
            </p:cNvPicPr>
            <p:nvPr/>
          </p:nvPicPr>
          <p:blipFill>
            <a:blip r:embed="rId2"/>
            <a:srcRect r="24556" b="34728"/>
            <a:stretch>
              <a:fillRect/>
            </a:stretch>
          </p:blipFill>
          <p:spPr>
            <a:xfrm>
              <a:off x="7481993" y="1617353"/>
              <a:ext cx="2690708" cy="2487056"/>
            </a:xfrm>
            <a:prstGeom prst="rect">
              <a:avLst/>
            </a:prstGeom>
          </p:spPr>
        </p:pic>
        <p:sp>
          <p:nvSpPr>
            <p:cNvPr id="9" name="ZoneTexte 8">
              <a:extLst>
                <a:ext uri="{FF2B5EF4-FFF2-40B4-BE49-F238E27FC236}">
                  <a16:creationId xmlns:a16="http://schemas.microsoft.com/office/drawing/2014/main" id="{4EE1DEFA-70DB-3680-7247-7FA7829B5592}"/>
                </a:ext>
              </a:extLst>
            </p:cNvPr>
            <p:cNvSpPr txBox="1"/>
            <p:nvPr/>
          </p:nvSpPr>
          <p:spPr>
            <a:xfrm>
              <a:off x="8520546" y="2015837"/>
              <a:ext cx="444352" cy="707886"/>
            </a:xfrm>
            <a:prstGeom prst="rect">
              <a:avLst/>
            </a:prstGeom>
            <a:noFill/>
          </p:spPr>
          <p:txBody>
            <a:bodyPr wrap="none" rtlCol="0">
              <a:spAutoFit/>
            </a:bodyPr>
            <a:lstStyle/>
            <a:p>
              <a:r>
                <a:rPr lang="fr-FR" sz="4000" dirty="0"/>
                <a:t>4</a:t>
              </a:r>
            </a:p>
          </p:txBody>
        </p:sp>
        <p:sp>
          <p:nvSpPr>
            <p:cNvPr id="12" name="ZoneTexte 11">
              <a:extLst>
                <a:ext uri="{FF2B5EF4-FFF2-40B4-BE49-F238E27FC236}">
                  <a16:creationId xmlns:a16="http://schemas.microsoft.com/office/drawing/2014/main" id="{778C231C-6289-F919-B23F-F6A9ACC77BDE}"/>
                </a:ext>
              </a:extLst>
            </p:cNvPr>
            <p:cNvSpPr txBox="1"/>
            <p:nvPr/>
          </p:nvSpPr>
          <p:spPr>
            <a:xfrm>
              <a:off x="9130146" y="2015837"/>
              <a:ext cx="444352" cy="707886"/>
            </a:xfrm>
            <a:prstGeom prst="rect">
              <a:avLst/>
            </a:prstGeom>
            <a:noFill/>
          </p:spPr>
          <p:txBody>
            <a:bodyPr wrap="none" rtlCol="0">
              <a:spAutoFit/>
            </a:bodyPr>
            <a:lstStyle/>
            <a:p>
              <a:r>
                <a:rPr lang="fr-FR" sz="4000" dirty="0"/>
                <a:t>3</a:t>
              </a:r>
            </a:p>
          </p:txBody>
        </p:sp>
        <p:sp>
          <p:nvSpPr>
            <p:cNvPr id="13" name="ZoneTexte 12">
              <a:extLst>
                <a:ext uri="{FF2B5EF4-FFF2-40B4-BE49-F238E27FC236}">
                  <a16:creationId xmlns:a16="http://schemas.microsoft.com/office/drawing/2014/main" id="{12E0CDC3-DECC-9973-4265-4756B6DD3757}"/>
                </a:ext>
              </a:extLst>
            </p:cNvPr>
            <p:cNvSpPr txBox="1"/>
            <p:nvPr/>
          </p:nvSpPr>
          <p:spPr>
            <a:xfrm>
              <a:off x="8520546" y="2563091"/>
              <a:ext cx="444352" cy="707886"/>
            </a:xfrm>
            <a:prstGeom prst="rect">
              <a:avLst/>
            </a:prstGeom>
            <a:noFill/>
          </p:spPr>
          <p:txBody>
            <a:bodyPr wrap="none" rtlCol="0">
              <a:spAutoFit/>
            </a:bodyPr>
            <a:lstStyle/>
            <a:p>
              <a:r>
                <a:rPr lang="fr-FR" sz="4000" dirty="0"/>
                <a:t>2</a:t>
              </a:r>
            </a:p>
          </p:txBody>
        </p:sp>
        <p:sp>
          <p:nvSpPr>
            <p:cNvPr id="14" name="ZoneTexte 13">
              <a:extLst>
                <a:ext uri="{FF2B5EF4-FFF2-40B4-BE49-F238E27FC236}">
                  <a16:creationId xmlns:a16="http://schemas.microsoft.com/office/drawing/2014/main" id="{FE71E696-E07B-C41B-4BC3-A341B9F649E2}"/>
                </a:ext>
              </a:extLst>
            </p:cNvPr>
            <p:cNvSpPr txBox="1"/>
            <p:nvPr/>
          </p:nvSpPr>
          <p:spPr>
            <a:xfrm>
              <a:off x="9117299" y="2563091"/>
              <a:ext cx="444352" cy="707886"/>
            </a:xfrm>
            <a:prstGeom prst="rect">
              <a:avLst/>
            </a:prstGeom>
            <a:noFill/>
          </p:spPr>
          <p:txBody>
            <a:bodyPr wrap="none" rtlCol="0">
              <a:spAutoFit/>
            </a:bodyPr>
            <a:lstStyle/>
            <a:p>
              <a:r>
                <a:rPr lang="fr-FR" sz="4000" dirty="0"/>
                <a:t>5</a:t>
              </a:r>
            </a:p>
          </p:txBody>
        </p:sp>
        <p:sp>
          <p:nvSpPr>
            <p:cNvPr id="15" name="ZoneTexte 14">
              <a:extLst>
                <a:ext uri="{FF2B5EF4-FFF2-40B4-BE49-F238E27FC236}">
                  <a16:creationId xmlns:a16="http://schemas.microsoft.com/office/drawing/2014/main" id="{7D225BEC-9B0B-8530-73A3-D1E39D2FAC40}"/>
                </a:ext>
              </a:extLst>
            </p:cNvPr>
            <p:cNvSpPr txBox="1"/>
            <p:nvPr/>
          </p:nvSpPr>
          <p:spPr>
            <a:xfrm>
              <a:off x="7979952" y="2563091"/>
              <a:ext cx="341760" cy="707886"/>
            </a:xfrm>
            <a:prstGeom prst="rect">
              <a:avLst/>
            </a:prstGeom>
            <a:noFill/>
          </p:spPr>
          <p:txBody>
            <a:bodyPr wrap="none" rtlCol="0">
              <a:spAutoFit/>
            </a:bodyPr>
            <a:lstStyle/>
            <a:p>
              <a:r>
                <a:rPr lang="fr-FR" sz="4000" dirty="0"/>
                <a:t>-</a:t>
              </a:r>
            </a:p>
          </p:txBody>
        </p:sp>
        <p:sp>
          <p:nvSpPr>
            <p:cNvPr id="16" name="ZoneTexte 15">
              <a:extLst>
                <a:ext uri="{FF2B5EF4-FFF2-40B4-BE49-F238E27FC236}">
                  <a16:creationId xmlns:a16="http://schemas.microsoft.com/office/drawing/2014/main" id="{181A885D-3479-BA73-92B4-E1D24A228993}"/>
                </a:ext>
              </a:extLst>
            </p:cNvPr>
            <p:cNvSpPr txBox="1"/>
            <p:nvPr/>
          </p:nvSpPr>
          <p:spPr>
            <a:xfrm>
              <a:off x="8507699" y="3110345"/>
              <a:ext cx="444352" cy="707886"/>
            </a:xfrm>
            <a:prstGeom prst="rect">
              <a:avLst/>
            </a:prstGeom>
            <a:noFill/>
          </p:spPr>
          <p:txBody>
            <a:bodyPr wrap="none" rtlCol="0">
              <a:spAutoFit/>
            </a:bodyPr>
            <a:lstStyle/>
            <a:p>
              <a:r>
                <a:rPr lang="fr-FR" sz="4000" dirty="0"/>
                <a:t>2</a:t>
              </a:r>
            </a:p>
          </p:txBody>
        </p:sp>
        <p:sp>
          <p:nvSpPr>
            <p:cNvPr id="17" name="ZoneTexte 16">
              <a:extLst>
                <a:ext uri="{FF2B5EF4-FFF2-40B4-BE49-F238E27FC236}">
                  <a16:creationId xmlns:a16="http://schemas.microsoft.com/office/drawing/2014/main" id="{E810115D-F04C-1D13-6D62-16335B0E15B0}"/>
                </a:ext>
              </a:extLst>
            </p:cNvPr>
            <p:cNvSpPr txBox="1"/>
            <p:nvPr/>
          </p:nvSpPr>
          <p:spPr>
            <a:xfrm>
              <a:off x="9096517" y="3110345"/>
              <a:ext cx="444352" cy="707886"/>
            </a:xfrm>
            <a:prstGeom prst="rect">
              <a:avLst/>
            </a:prstGeom>
            <a:noFill/>
          </p:spPr>
          <p:txBody>
            <a:bodyPr wrap="none" rtlCol="0">
              <a:spAutoFit/>
            </a:bodyPr>
            <a:lstStyle/>
            <a:p>
              <a:r>
                <a:rPr lang="fr-FR" sz="4000" dirty="0"/>
                <a:t>8</a:t>
              </a:r>
            </a:p>
          </p:txBody>
        </p:sp>
        <p:cxnSp>
          <p:nvCxnSpPr>
            <p:cNvPr id="19" name="Connecteur droit 18">
              <a:extLst>
                <a:ext uri="{FF2B5EF4-FFF2-40B4-BE49-F238E27FC236}">
                  <a16:creationId xmlns:a16="http://schemas.microsoft.com/office/drawing/2014/main" id="{1CAE9B91-027E-CCED-8AC1-CC6C2D70E3C5}"/>
                </a:ext>
              </a:extLst>
            </p:cNvPr>
            <p:cNvCxnSpPr/>
            <p:nvPr/>
          </p:nvCxnSpPr>
          <p:spPr>
            <a:xfrm>
              <a:off x="7979952" y="3237645"/>
              <a:ext cx="1594546"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1" name="Connecteur droit 20">
              <a:extLst>
                <a:ext uri="{FF2B5EF4-FFF2-40B4-BE49-F238E27FC236}">
                  <a16:creationId xmlns:a16="http://schemas.microsoft.com/office/drawing/2014/main" id="{659CE64B-E6D6-0A0D-6247-6D46919DBC61}"/>
                </a:ext>
              </a:extLst>
            </p:cNvPr>
            <p:cNvCxnSpPr/>
            <p:nvPr/>
          </p:nvCxnSpPr>
          <p:spPr>
            <a:xfrm flipH="1">
              <a:off x="8593282" y="2088573"/>
              <a:ext cx="371616" cy="47451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2" name="ZoneTexte 21">
              <a:extLst>
                <a:ext uri="{FF2B5EF4-FFF2-40B4-BE49-F238E27FC236}">
                  <a16:creationId xmlns:a16="http://schemas.microsoft.com/office/drawing/2014/main" id="{EA5DF07A-A73C-34F8-3FA0-EE6F028FEEC0}"/>
                </a:ext>
              </a:extLst>
            </p:cNvPr>
            <p:cNvSpPr txBox="1"/>
            <p:nvPr/>
          </p:nvSpPr>
          <p:spPr>
            <a:xfrm>
              <a:off x="8555049" y="1468583"/>
              <a:ext cx="444352" cy="707886"/>
            </a:xfrm>
            <a:prstGeom prst="rect">
              <a:avLst/>
            </a:prstGeom>
            <a:noFill/>
          </p:spPr>
          <p:txBody>
            <a:bodyPr wrap="none" rtlCol="0">
              <a:spAutoFit/>
            </a:bodyPr>
            <a:lstStyle/>
            <a:p>
              <a:r>
                <a:rPr lang="fr-FR" sz="4000" dirty="0">
                  <a:solidFill>
                    <a:srgbClr val="FF0000"/>
                  </a:solidFill>
                </a:rPr>
                <a:t>3</a:t>
              </a:r>
            </a:p>
          </p:txBody>
        </p:sp>
        <p:sp>
          <p:nvSpPr>
            <p:cNvPr id="23" name="ZoneTexte 22">
              <a:extLst>
                <a:ext uri="{FF2B5EF4-FFF2-40B4-BE49-F238E27FC236}">
                  <a16:creationId xmlns:a16="http://schemas.microsoft.com/office/drawing/2014/main" id="{B4DB3D69-C780-3762-537E-8B152BC854EA}"/>
                </a:ext>
              </a:extLst>
            </p:cNvPr>
            <p:cNvSpPr txBox="1"/>
            <p:nvPr/>
          </p:nvSpPr>
          <p:spPr>
            <a:xfrm>
              <a:off x="8946419" y="2099809"/>
              <a:ext cx="393056" cy="584775"/>
            </a:xfrm>
            <a:prstGeom prst="rect">
              <a:avLst/>
            </a:prstGeom>
            <a:noFill/>
          </p:spPr>
          <p:txBody>
            <a:bodyPr wrap="none" rtlCol="0">
              <a:spAutoFit/>
            </a:bodyPr>
            <a:lstStyle/>
            <a:p>
              <a:r>
                <a:rPr lang="fr-FR" sz="3200" dirty="0">
                  <a:solidFill>
                    <a:srgbClr val="FF0000"/>
                  </a:solidFill>
                </a:rPr>
                <a:t>1</a:t>
              </a:r>
            </a:p>
          </p:txBody>
        </p:sp>
      </p:grpSp>
      <p:pic>
        <p:nvPicPr>
          <p:cNvPr id="25" name="Image 24">
            <a:extLst>
              <a:ext uri="{FF2B5EF4-FFF2-40B4-BE49-F238E27FC236}">
                <a16:creationId xmlns:a16="http://schemas.microsoft.com/office/drawing/2014/main" id="{402E7A22-45C2-555B-6189-839A37D4A1C7}"/>
              </a:ext>
            </a:extLst>
          </p:cNvPr>
          <p:cNvPicPr>
            <a:picLocks noChangeAspect="1"/>
          </p:cNvPicPr>
          <p:nvPr/>
        </p:nvPicPr>
        <p:blipFill>
          <a:blip r:embed="rId3"/>
          <a:stretch>
            <a:fillRect/>
          </a:stretch>
        </p:blipFill>
        <p:spPr>
          <a:xfrm>
            <a:off x="414389" y="2520860"/>
            <a:ext cx="5051266" cy="3501275"/>
          </a:xfrm>
          <a:prstGeom prst="rect">
            <a:avLst/>
          </a:prstGeom>
        </p:spPr>
      </p:pic>
      <p:sp>
        <p:nvSpPr>
          <p:cNvPr id="26" name="ZoneTexte 25">
            <a:extLst>
              <a:ext uri="{FF2B5EF4-FFF2-40B4-BE49-F238E27FC236}">
                <a16:creationId xmlns:a16="http://schemas.microsoft.com/office/drawing/2014/main" id="{E1BE090B-ADD4-87C2-093F-DA6804CCB503}"/>
              </a:ext>
            </a:extLst>
          </p:cNvPr>
          <p:cNvSpPr txBox="1"/>
          <p:nvPr/>
        </p:nvSpPr>
        <p:spPr>
          <a:xfrm>
            <a:off x="1806202" y="1654879"/>
            <a:ext cx="2267640" cy="492443"/>
          </a:xfrm>
          <a:prstGeom prst="rect">
            <a:avLst/>
          </a:prstGeom>
          <a:noFill/>
        </p:spPr>
        <p:txBody>
          <a:bodyPr wrap="square" rtlCol="0">
            <a:spAutoFit/>
          </a:bodyPr>
          <a:lstStyle/>
          <a:p>
            <a:r>
              <a:rPr lang="fr-FR" sz="2600" b="1" dirty="0"/>
              <a:t>Plateau du jeu</a:t>
            </a:r>
          </a:p>
        </p:txBody>
      </p:sp>
    </p:spTree>
    <p:extLst>
      <p:ext uri="{BB962C8B-B14F-4D97-AF65-F5344CB8AC3E}">
        <p14:creationId xmlns:p14="http://schemas.microsoft.com/office/powerpoint/2010/main" val="3186132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592CC-9235-47F7-241F-65B27EE14974}"/>
            </a:ext>
          </a:extLst>
        </p:cNvPr>
        <p:cNvGrpSpPr/>
        <p:nvPr/>
      </p:nvGrpSpPr>
      <p:grpSpPr>
        <a:xfrm>
          <a:off x="0" y="0"/>
          <a:ext cx="0" cy="0"/>
          <a:chOff x="0" y="0"/>
          <a:chExt cx="0" cy="0"/>
        </a:xfrm>
      </p:grpSpPr>
      <p:cxnSp>
        <p:nvCxnSpPr>
          <p:cNvPr id="2" name="Connecteur droit 1">
            <a:extLst>
              <a:ext uri="{FF2B5EF4-FFF2-40B4-BE49-F238E27FC236}">
                <a16:creationId xmlns:a16="http://schemas.microsoft.com/office/drawing/2014/main" id="{0CBDB7A1-C854-9707-66C2-B1A844F1E38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4" name="Image 3">
            <a:extLst>
              <a:ext uri="{FF2B5EF4-FFF2-40B4-BE49-F238E27FC236}">
                <a16:creationId xmlns:a16="http://schemas.microsoft.com/office/drawing/2014/main" id="{25009BDE-5C7B-4A73-E934-C280EA178C24}"/>
              </a:ext>
            </a:extLst>
          </p:cNvPr>
          <p:cNvPicPr>
            <a:picLocks noChangeAspect="1"/>
          </p:cNvPicPr>
          <p:nvPr/>
        </p:nvPicPr>
        <p:blipFill>
          <a:blip r:embed="rId2"/>
          <a:stretch>
            <a:fillRect/>
          </a:stretch>
        </p:blipFill>
        <p:spPr>
          <a:xfrm>
            <a:off x="6377946" y="3429000"/>
            <a:ext cx="5728589" cy="3034755"/>
          </a:xfrm>
          <a:prstGeom prst="rect">
            <a:avLst/>
          </a:prstGeom>
        </p:spPr>
      </p:pic>
      <p:pic>
        <p:nvPicPr>
          <p:cNvPr id="5" name="Image 4">
            <a:extLst>
              <a:ext uri="{FF2B5EF4-FFF2-40B4-BE49-F238E27FC236}">
                <a16:creationId xmlns:a16="http://schemas.microsoft.com/office/drawing/2014/main" id="{62BCE57A-D4AF-2B9B-3320-3D80B68A7598}"/>
              </a:ext>
            </a:extLst>
          </p:cNvPr>
          <p:cNvPicPr>
            <a:picLocks noChangeAspect="1"/>
          </p:cNvPicPr>
          <p:nvPr/>
        </p:nvPicPr>
        <p:blipFill>
          <a:blip r:embed="rId3"/>
          <a:stretch>
            <a:fillRect/>
          </a:stretch>
        </p:blipFill>
        <p:spPr>
          <a:xfrm>
            <a:off x="10620467" y="251478"/>
            <a:ext cx="1362758" cy="1343564"/>
          </a:xfrm>
          <a:prstGeom prst="rect">
            <a:avLst/>
          </a:prstGeom>
        </p:spPr>
      </p:pic>
      <p:sp>
        <p:nvSpPr>
          <p:cNvPr id="6" name="ZoneTexte 5">
            <a:extLst>
              <a:ext uri="{FF2B5EF4-FFF2-40B4-BE49-F238E27FC236}">
                <a16:creationId xmlns:a16="http://schemas.microsoft.com/office/drawing/2014/main" id="{C2F84FE1-37C3-FB00-7452-674AACA20A60}"/>
              </a:ext>
            </a:extLst>
          </p:cNvPr>
          <p:cNvSpPr txBox="1"/>
          <p:nvPr/>
        </p:nvSpPr>
        <p:spPr>
          <a:xfrm>
            <a:off x="6377946" y="1132401"/>
            <a:ext cx="4418209" cy="1815882"/>
          </a:xfrm>
          <a:prstGeom prst="rect">
            <a:avLst/>
          </a:prstGeom>
          <a:noFill/>
        </p:spPr>
        <p:txBody>
          <a:bodyPr wrap="square" rtlCol="0">
            <a:spAutoFit/>
          </a:bodyPr>
          <a:lstStyle/>
          <a:p>
            <a:r>
              <a:rPr lang="fr-FR" sz="2800" dirty="0"/>
              <a:t>En 10 min, faire le maximum de soustraction. Pour passer d’un niveau à l’autre, il faut que les 3 soient bonnes.</a:t>
            </a:r>
          </a:p>
        </p:txBody>
      </p:sp>
      <p:sp>
        <p:nvSpPr>
          <p:cNvPr id="7" name="ZoneTexte 6">
            <a:extLst>
              <a:ext uri="{FF2B5EF4-FFF2-40B4-BE49-F238E27FC236}">
                <a16:creationId xmlns:a16="http://schemas.microsoft.com/office/drawing/2014/main" id="{60B3BF2C-0862-72F4-1B0D-2D102584801B}"/>
              </a:ext>
            </a:extLst>
          </p:cNvPr>
          <p:cNvSpPr txBox="1"/>
          <p:nvPr/>
        </p:nvSpPr>
        <p:spPr>
          <a:xfrm>
            <a:off x="348438" y="2982724"/>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Problémus</a:t>
            </a:r>
            <a:r>
              <a:rPr lang="fr-FR" sz="2600" dirty="0">
                <a:effectLst>
                  <a:outerShdw blurRad="38100" dist="38100" dir="2700000" algn="tl">
                    <a:srgbClr val="000000">
                      <a:alpha val="43137"/>
                    </a:srgbClr>
                  </a:outerShdw>
                </a:effectLst>
              </a:rPr>
              <a:t> 1</a:t>
            </a:r>
          </a:p>
          <a:p>
            <a:r>
              <a:rPr lang="fr-FR" sz="2600" b="1" dirty="0"/>
              <a:t>2/ </a:t>
            </a:r>
            <a:r>
              <a:rPr lang="fr-FR" sz="2600" dirty="0"/>
              <a:t>Fais les exercices </a:t>
            </a:r>
            <a:endParaRPr lang="fr-FR" sz="2600" b="1" dirty="0"/>
          </a:p>
        </p:txBody>
      </p:sp>
      <p:pic>
        <p:nvPicPr>
          <p:cNvPr id="8" name="Image 7">
            <a:extLst>
              <a:ext uri="{FF2B5EF4-FFF2-40B4-BE49-F238E27FC236}">
                <a16:creationId xmlns:a16="http://schemas.microsoft.com/office/drawing/2014/main" id="{8AA3B8F0-94EB-FEEF-7825-9A9062E2C727}"/>
              </a:ext>
            </a:extLst>
          </p:cNvPr>
          <p:cNvPicPr>
            <a:picLocks noChangeAspect="1"/>
          </p:cNvPicPr>
          <p:nvPr/>
        </p:nvPicPr>
        <p:blipFill>
          <a:blip r:embed="rId4"/>
          <a:stretch>
            <a:fillRect/>
          </a:stretch>
        </p:blipFill>
        <p:spPr>
          <a:xfrm>
            <a:off x="208775" y="251478"/>
            <a:ext cx="1337213" cy="1895500"/>
          </a:xfrm>
          <a:prstGeom prst="rect">
            <a:avLst/>
          </a:prstGeom>
        </p:spPr>
      </p:pic>
    </p:spTree>
    <p:extLst>
      <p:ext uri="{BB962C8B-B14F-4D97-AF65-F5344CB8AC3E}">
        <p14:creationId xmlns:p14="http://schemas.microsoft.com/office/powerpoint/2010/main" val="1963987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grpSp>
        <p:nvGrpSpPr>
          <p:cNvPr id="22" name="Groupe 21">
            <a:extLst>
              <a:ext uri="{FF2B5EF4-FFF2-40B4-BE49-F238E27FC236}">
                <a16:creationId xmlns:a16="http://schemas.microsoft.com/office/drawing/2014/main" id="{82969075-1005-0EF6-82DB-BA847AB3CE48}"/>
              </a:ext>
            </a:extLst>
          </p:cNvPr>
          <p:cNvGrpSpPr/>
          <p:nvPr/>
        </p:nvGrpSpPr>
        <p:grpSpPr>
          <a:xfrm>
            <a:off x="758536" y="1291065"/>
            <a:ext cx="5201934" cy="3170099"/>
            <a:chOff x="758536" y="1291065"/>
            <a:chExt cx="5201934" cy="3170099"/>
          </a:xfrm>
        </p:grpSpPr>
        <p:sp>
          <p:nvSpPr>
            <p:cNvPr id="19" name="Rectangle 18">
              <a:extLst>
                <a:ext uri="{FF2B5EF4-FFF2-40B4-BE49-F238E27FC236}">
                  <a16:creationId xmlns:a16="http://schemas.microsoft.com/office/drawing/2014/main" id="{35FD5E37-341D-C3CD-C937-6BB9D2607E55}"/>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DE8CF9AE-9E72-6D74-C2B4-769F8F428B14}"/>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a:extLst>
                <a:ext uri="{FF2B5EF4-FFF2-40B4-BE49-F238E27FC236}">
                  <a16:creationId xmlns:a16="http://schemas.microsoft.com/office/drawing/2014/main" id="{625E15D4-CC16-B8AD-E3D6-982E68A33588}"/>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a:extLst>
                <a:ext uri="{FF2B5EF4-FFF2-40B4-BE49-F238E27FC236}">
                  <a16:creationId xmlns:a16="http://schemas.microsoft.com/office/drawing/2014/main" id="{AC5A25D7-F10C-F567-4075-9AA3D177AE9A}"/>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une unité et cinq dizaines.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11     B   41    C    51         </a:t>
              </a:r>
            </a:p>
          </p:txBody>
        </p:sp>
      </p:grpSp>
      <p:grpSp>
        <p:nvGrpSpPr>
          <p:cNvPr id="23" name="Groupe 22">
            <a:extLst>
              <a:ext uri="{FF2B5EF4-FFF2-40B4-BE49-F238E27FC236}">
                <a16:creationId xmlns:a16="http://schemas.microsoft.com/office/drawing/2014/main" id="{A1045D55-07A2-A969-57E6-60573B3F5B20}"/>
              </a:ext>
            </a:extLst>
          </p:cNvPr>
          <p:cNvGrpSpPr/>
          <p:nvPr/>
        </p:nvGrpSpPr>
        <p:grpSpPr>
          <a:xfrm>
            <a:off x="6674583" y="1291065"/>
            <a:ext cx="5201934" cy="3170099"/>
            <a:chOff x="758536" y="1291065"/>
            <a:chExt cx="5201934" cy="3170099"/>
          </a:xfrm>
        </p:grpSpPr>
        <p:sp>
          <p:nvSpPr>
            <p:cNvPr id="24" name="Rectangle 23">
              <a:extLst>
                <a:ext uri="{FF2B5EF4-FFF2-40B4-BE49-F238E27FC236}">
                  <a16:creationId xmlns:a16="http://schemas.microsoft.com/office/drawing/2014/main" id="{6A05BB64-3C8A-5454-1054-D35A2AF4DF55}"/>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E22F1DB6-7C6F-6490-56EA-1F40FFAD107B}"/>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5044FC5C-C8DA-5410-30CE-7871CCD9FD7A}"/>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a:extLst>
                <a:ext uri="{FF2B5EF4-FFF2-40B4-BE49-F238E27FC236}">
                  <a16:creationId xmlns:a16="http://schemas.microsoft.com/office/drawing/2014/main" id="{54FA232D-3524-91E5-2DB7-A329764EC9C9}"/>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5 centaines et 12 unités.</a:t>
              </a:r>
            </a:p>
            <a:p>
              <a:pPr algn="ctr"/>
              <a:endParaRPr lang="fr-FR" sz="4000" dirty="0">
                <a:highlight>
                  <a:srgbClr val="F4B183"/>
                </a:highlight>
                <a:sym typeface="Webdings" panose="05030102010509060703" pitchFamily="18" charset="2"/>
              </a:endParaRP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162    B 125    C   512         </a:t>
              </a:r>
            </a:p>
          </p:txBody>
        </p:sp>
      </p:grpSp>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1DDF5-DEF8-7700-4D84-1E04908D36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EE90B054-433D-9C17-D9B4-31E31354FA9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EB04A17A-A9A5-B592-88A5-0DF80CA90D9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37F26C5-2452-8212-E6B0-CD40B83FAB2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244FE046-8BCF-AE2F-3B8C-A44B0F4AB4DC}"/>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795A686C-B20B-09CD-933F-3196C76305E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grpSp>
        <p:nvGrpSpPr>
          <p:cNvPr id="5" name="Groupe 4">
            <a:extLst>
              <a:ext uri="{FF2B5EF4-FFF2-40B4-BE49-F238E27FC236}">
                <a16:creationId xmlns:a16="http://schemas.microsoft.com/office/drawing/2014/main" id="{CE4D4A2F-A867-0FC9-5F26-566ED3FFAB86}"/>
              </a:ext>
            </a:extLst>
          </p:cNvPr>
          <p:cNvGrpSpPr/>
          <p:nvPr/>
        </p:nvGrpSpPr>
        <p:grpSpPr>
          <a:xfrm>
            <a:off x="758536" y="1291065"/>
            <a:ext cx="5201934" cy="3170099"/>
            <a:chOff x="758536" y="1291065"/>
            <a:chExt cx="5201934" cy="3170099"/>
          </a:xfrm>
        </p:grpSpPr>
        <p:sp>
          <p:nvSpPr>
            <p:cNvPr id="8" name="Rectangle 7">
              <a:extLst>
                <a:ext uri="{FF2B5EF4-FFF2-40B4-BE49-F238E27FC236}">
                  <a16:creationId xmlns:a16="http://schemas.microsoft.com/office/drawing/2014/main" id="{94336B76-C791-6C70-1BAE-CAC4A934783B}"/>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25DF973E-9AD4-D587-7976-A5476BE383F0}"/>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4B4698C2-45F4-70BD-195B-F3AC437D1D8F}"/>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C1427372-97E1-B822-27B9-51EF868804FE}"/>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douze unités et trois dizaines.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42     B   32    C    12         </a:t>
              </a:r>
            </a:p>
          </p:txBody>
        </p:sp>
      </p:grpSp>
      <p:grpSp>
        <p:nvGrpSpPr>
          <p:cNvPr id="16" name="Groupe 15">
            <a:extLst>
              <a:ext uri="{FF2B5EF4-FFF2-40B4-BE49-F238E27FC236}">
                <a16:creationId xmlns:a16="http://schemas.microsoft.com/office/drawing/2014/main" id="{87FEFBA1-B6B8-14D3-DC8A-B7E4F1D9FFE4}"/>
              </a:ext>
            </a:extLst>
          </p:cNvPr>
          <p:cNvGrpSpPr/>
          <p:nvPr/>
        </p:nvGrpSpPr>
        <p:grpSpPr>
          <a:xfrm>
            <a:off x="6674583" y="1291065"/>
            <a:ext cx="5201934" cy="3170099"/>
            <a:chOff x="758536" y="1291065"/>
            <a:chExt cx="5201934" cy="3170099"/>
          </a:xfrm>
        </p:grpSpPr>
        <p:sp>
          <p:nvSpPr>
            <p:cNvPr id="17" name="Rectangle 16">
              <a:extLst>
                <a:ext uri="{FF2B5EF4-FFF2-40B4-BE49-F238E27FC236}">
                  <a16:creationId xmlns:a16="http://schemas.microsoft.com/office/drawing/2014/main" id="{F30A9A1B-596D-39AB-BDF5-F576F62EAEE4}"/>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B5DABF91-5276-FB8B-830C-36013124F7A0}"/>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647554FA-5ECC-B054-A525-A245ED32E1E9}"/>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a:extLst>
                <a:ext uri="{FF2B5EF4-FFF2-40B4-BE49-F238E27FC236}">
                  <a16:creationId xmlns:a16="http://schemas.microsoft.com/office/drawing/2014/main" id="{139611F9-525F-6C41-09E3-18C6287A0A7F}"/>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4 centaines , 7 dizaines, 2 unités.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472    B 274    C   427        </a:t>
              </a:r>
            </a:p>
          </p:txBody>
        </p:sp>
      </p:grpSp>
    </p:spTree>
    <p:extLst>
      <p:ext uri="{BB962C8B-B14F-4D97-AF65-F5344CB8AC3E}">
        <p14:creationId xmlns:p14="http://schemas.microsoft.com/office/powerpoint/2010/main" val="1341723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6357">
            <a:extLst>
              <a:ext uri="{FF2B5EF4-FFF2-40B4-BE49-F238E27FC236}">
                <a16:creationId xmlns:a16="http://schemas.microsoft.com/office/drawing/2014/main" id="{68C24FCD-82B0-A300-E3D8-C9A16BAB8D4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9754259-9AED-501D-9F32-A60CAA9320C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2" name="Shape 21">
              <a:extLst>
                <a:ext uri="{FF2B5EF4-FFF2-40B4-BE49-F238E27FC236}">
                  <a16:creationId xmlns:a16="http://schemas.microsoft.com/office/drawing/2014/main" id="{261A8CB6-35C9-002B-8863-4AEAF25F10E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13" name="Image 12">
            <a:extLst>
              <a:ext uri="{FF2B5EF4-FFF2-40B4-BE49-F238E27FC236}">
                <a16:creationId xmlns:a16="http://schemas.microsoft.com/office/drawing/2014/main" id="{EF4D46A5-4404-EA6A-C002-11DBC7BD663E}"/>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cxnSp>
        <p:nvCxnSpPr>
          <p:cNvPr id="2" name="Connecteur droit 1">
            <a:extLst>
              <a:ext uri="{FF2B5EF4-FFF2-40B4-BE49-F238E27FC236}">
                <a16:creationId xmlns:a16="http://schemas.microsoft.com/office/drawing/2014/main" id="{CAB71FEC-A31C-D643-B554-60C85DEE8CF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grpSp>
        <p:nvGrpSpPr>
          <p:cNvPr id="3" name="Groupe 2">
            <a:extLst>
              <a:ext uri="{FF2B5EF4-FFF2-40B4-BE49-F238E27FC236}">
                <a16:creationId xmlns:a16="http://schemas.microsoft.com/office/drawing/2014/main" id="{F65D9539-A9A8-419D-FCAB-326EB4AA2944}"/>
              </a:ext>
            </a:extLst>
          </p:cNvPr>
          <p:cNvGrpSpPr/>
          <p:nvPr/>
        </p:nvGrpSpPr>
        <p:grpSpPr>
          <a:xfrm>
            <a:off x="758536" y="1291065"/>
            <a:ext cx="5201934" cy="3170099"/>
            <a:chOff x="758536" y="1291065"/>
            <a:chExt cx="5201934" cy="3170099"/>
          </a:xfrm>
        </p:grpSpPr>
        <p:sp>
          <p:nvSpPr>
            <p:cNvPr id="8" name="Rectangle 7">
              <a:extLst>
                <a:ext uri="{FF2B5EF4-FFF2-40B4-BE49-F238E27FC236}">
                  <a16:creationId xmlns:a16="http://schemas.microsoft.com/office/drawing/2014/main" id="{455E4A2B-038D-7249-740D-E34520C16892}"/>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7DC00BEE-4BCA-6B09-FB53-B827E2A4C09E}"/>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0AF4A63-451E-E546-AF42-7C1043593E65}"/>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0D9F8AF7-4D6B-92C3-627A-FFB664E69CE0}"/>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six dizaines et trois unités.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36     B   63    C    73        </a:t>
              </a:r>
            </a:p>
          </p:txBody>
        </p:sp>
      </p:grpSp>
      <p:grpSp>
        <p:nvGrpSpPr>
          <p:cNvPr id="16" name="Groupe 15">
            <a:extLst>
              <a:ext uri="{FF2B5EF4-FFF2-40B4-BE49-F238E27FC236}">
                <a16:creationId xmlns:a16="http://schemas.microsoft.com/office/drawing/2014/main" id="{D41F37DA-CAF4-BCA9-2512-7FA41F3F7F0F}"/>
              </a:ext>
            </a:extLst>
          </p:cNvPr>
          <p:cNvGrpSpPr/>
          <p:nvPr/>
        </p:nvGrpSpPr>
        <p:grpSpPr>
          <a:xfrm>
            <a:off x="6674583" y="1291065"/>
            <a:ext cx="5201934" cy="3170099"/>
            <a:chOff x="758536" y="1291065"/>
            <a:chExt cx="5201934" cy="3170099"/>
          </a:xfrm>
        </p:grpSpPr>
        <p:sp>
          <p:nvSpPr>
            <p:cNvPr id="17" name="Rectangle 16">
              <a:extLst>
                <a:ext uri="{FF2B5EF4-FFF2-40B4-BE49-F238E27FC236}">
                  <a16:creationId xmlns:a16="http://schemas.microsoft.com/office/drawing/2014/main" id="{2EE9C0D3-C5F9-B5AD-D561-817787819EFF}"/>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499FC2DC-44FD-C4CA-B1C6-E876A52349D4}"/>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353ED5F2-B9E1-3EC7-75FE-3EF0455770E8}"/>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a:extLst>
                <a:ext uri="{FF2B5EF4-FFF2-40B4-BE49-F238E27FC236}">
                  <a16:creationId xmlns:a16="http://schemas.microsoft.com/office/drawing/2014/main" id="{74220D4A-7602-BCD7-F88D-348D3AA30BA8}"/>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7 centaines, 5 unités et 3 dizaines.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753    B 735    C   357         </a:t>
              </a:r>
            </a:p>
          </p:txBody>
        </p:sp>
      </p:grpSp>
    </p:spTree>
    <p:extLst>
      <p:ext uri="{BB962C8B-B14F-4D97-AF65-F5344CB8AC3E}">
        <p14:creationId xmlns:p14="http://schemas.microsoft.com/office/powerpoint/2010/main" val="2819258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6357">
            <a:extLst>
              <a:ext uri="{FF2B5EF4-FFF2-40B4-BE49-F238E27FC236}">
                <a16:creationId xmlns:a16="http://schemas.microsoft.com/office/drawing/2014/main" id="{4D1F5E0E-134C-B220-EF7C-633D345ED51F}"/>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65C4661B-9574-94C7-1DC4-582A04A0C31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DA3EBD10-E363-29E3-988C-DBD32815F97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12" name="Image 11">
            <a:extLst>
              <a:ext uri="{FF2B5EF4-FFF2-40B4-BE49-F238E27FC236}">
                <a16:creationId xmlns:a16="http://schemas.microsoft.com/office/drawing/2014/main" id="{B5772466-8168-E744-053A-6340C712A31C}"/>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cxnSp>
        <p:nvCxnSpPr>
          <p:cNvPr id="7" name="Connecteur droit 6">
            <a:extLst>
              <a:ext uri="{FF2B5EF4-FFF2-40B4-BE49-F238E27FC236}">
                <a16:creationId xmlns:a16="http://schemas.microsoft.com/office/drawing/2014/main" id="{0C74537B-3FF7-AE66-47FB-F79B148DFE8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grpSp>
        <p:nvGrpSpPr>
          <p:cNvPr id="8" name="Groupe 7">
            <a:extLst>
              <a:ext uri="{FF2B5EF4-FFF2-40B4-BE49-F238E27FC236}">
                <a16:creationId xmlns:a16="http://schemas.microsoft.com/office/drawing/2014/main" id="{2375382E-69B8-0B1B-0ACB-BACF16FD6B4E}"/>
              </a:ext>
            </a:extLst>
          </p:cNvPr>
          <p:cNvGrpSpPr/>
          <p:nvPr/>
        </p:nvGrpSpPr>
        <p:grpSpPr>
          <a:xfrm>
            <a:off x="758536" y="1291065"/>
            <a:ext cx="5201934" cy="3170099"/>
            <a:chOff x="758536" y="1291065"/>
            <a:chExt cx="5201934" cy="3170099"/>
          </a:xfrm>
        </p:grpSpPr>
        <p:sp>
          <p:nvSpPr>
            <p:cNvPr id="13" name="Rectangle 12">
              <a:extLst>
                <a:ext uri="{FF2B5EF4-FFF2-40B4-BE49-F238E27FC236}">
                  <a16:creationId xmlns:a16="http://schemas.microsoft.com/office/drawing/2014/main" id="{A6CD308D-8142-A493-78E5-5AC032939794}"/>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5B83367D-FC68-4A88-52AF-F50E89151833}"/>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8CE1B75A-9161-DF82-190B-416B7117E3C2}"/>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a:extLst>
                <a:ext uri="{FF2B5EF4-FFF2-40B4-BE49-F238E27FC236}">
                  <a16:creationId xmlns:a16="http://schemas.microsoft.com/office/drawing/2014/main" id="{1E37A289-3B73-BC70-9CA2-AE7CD209AA69}"/>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quatorze unités et six dizaines.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64     B   96    C    74         </a:t>
              </a:r>
            </a:p>
          </p:txBody>
        </p:sp>
      </p:grpSp>
      <p:grpSp>
        <p:nvGrpSpPr>
          <p:cNvPr id="17" name="Groupe 16">
            <a:extLst>
              <a:ext uri="{FF2B5EF4-FFF2-40B4-BE49-F238E27FC236}">
                <a16:creationId xmlns:a16="http://schemas.microsoft.com/office/drawing/2014/main" id="{23D4CDDC-6B20-7BC8-1BB0-DE4B7BFEF340}"/>
              </a:ext>
            </a:extLst>
          </p:cNvPr>
          <p:cNvGrpSpPr/>
          <p:nvPr/>
        </p:nvGrpSpPr>
        <p:grpSpPr>
          <a:xfrm>
            <a:off x="6674583" y="1291065"/>
            <a:ext cx="5201934" cy="3170099"/>
            <a:chOff x="758536" y="1291065"/>
            <a:chExt cx="5201934" cy="3170099"/>
          </a:xfrm>
        </p:grpSpPr>
        <p:sp>
          <p:nvSpPr>
            <p:cNvPr id="18" name="Rectangle 17">
              <a:extLst>
                <a:ext uri="{FF2B5EF4-FFF2-40B4-BE49-F238E27FC236}">
                  <a16:creationId xmlns:a16="http://schemas.microsoft.com/office/drawing/2014/main" id="{FD2996FA-1B68-54AF-1DE1-2E4EC17AE7A5}"/>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80AC50D5-4D95-93DE-BC8E-C4D4583B3574}"/>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2B4D8066-5046-0A82-60DA-6E699D21D77E}"/>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ZoneTexte 20">
              <a:extLst>
                <a:ext uri="{FF2B5EF4-FFF2-40B4-BE49-F238E27FC236}">
                  <a16:creationId xmlns:a16="http://schemas.microsoft.com/office/drawing/2014/main" id="{6594896E-ACD4-C0AB-C969-5F52995DC255}"/>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9 centaines et 9 unités.</a:t>
              </a:r>
            </a:p>
            <a:p>
              <a:pPr algn="ctr"/>
              <a:endParaRPr lang="fr-FR" sz="4000" dirty="0">
                <a:highlight>
                  <a:srgbClr val="F4B183"/>
                </a:highlight>
                <a:sym typeface="Webdings" panose="05030102010509060703" pitchFamily="18" charset="2"/>
              </a:endParaRP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990    B  99     C   909         </a:t>
              </a:r>
            </a:p>
          </p:txBody>
        </p:sp>
      </p:grpSp>
    </p:spTree>
    <p:extLst>
      <p:ext uri="{BB962C8B-B14F-4D97-AF65-F5344CB8AC3E}">
        <p14:creationId xmlns:p14="http://schemas.microsoft.com/office/powerpoint/2010/main" val="889481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7941D0DE-0F8C-6BDC-42F1-C4542A4CE66D}"/>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grpSp>
        <p:nvGrpSpPr>
          <p:cNvPr id="9" name="Group 6357">
            <a:extLst>
              <a:ext uri="{FF2B5EF4-FFF2-40B4-BE49-F238E27FC236}">
                <a16:creationId xmlns:a16="http://schemas.microsoft.com/office/drawing/2014/main" id="{1C6D5280-D2BF-0568-0726-50D2B03540C0}"/>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BA2C9FAA-6E91-868C-DB5B-DF45CFC3F5E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2BBB000C-1F2D-B779-2DE2-46937952B03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7" name="Connecteur droit 6">
            <a:extLst>
              <a:ext uri="{FF2B5EF4-FFF2-40B4-BE49-F238E27FC236}">
                <a16:creationId xmlns:a16="http://schemas.microsoft.com/office/drawing/2014/main" id="{BD7FC60D-B6A8-1606-66B8-22AF8FC86CD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grpSp>
        <p:nvGrpSpPr>
          <p:cNvPr id="8" name="Groupe 7">
            <a:extLst>
              <a:ext uri="{FF2B5EF4-FFF2-40B4-BE49-F238E27FC236}">
                <a16:creationId xmlns:a16="http://schemas.microsoft.com/office/drawing/2014/main" id="{4C58E1BD-1311-2239-D843-8B8CE15C3655}"/>
              </a:ext>
            </a:extLst>
          </p:cNvPr>
          <p:cNvGrpSpPr/>
          <p:nvPr/>
        </p:nvGrpSpPr>
        <p:grpSpPr>
          <a:xfrm>
            <a:off x="758536" y="1291065"/>
            <a:ext cx="5201934" cy="3170099"/>
            <a:chOff x="758536" y="1291065"/>
            <a:chExt cx="5201934" cy="3170099"/>
          </a:xfrm>
        </p:grpSpPr>
        <p:sp>
          <p:nvSpPr>
            <p:cNvPr id="12" name="Rectangle 11">
              <a:extLst>
                <a:ext uri="{FF2B5EF4-FFF2-40B4-BE49-F238E27FC236}">
                  <a16:creationId xmlns:a16="http://schemas.microsoft.com/office/drawing/2014/main" id="{82985238-CF0F-6701-A1FA-757D4AA5783E}"/>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3B3E8A89-DE40-902C-AA6B-F829DB3F901F}"/>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a:extLst>
                <a:ext uri="{FF2B5EF4-FFF2-40B4-BE49-F238E27FC236}">
                  <a16:creationId xmlns:a16="http://schemas.microsoft.com/office/drawing/2014/main" id="{1CD1E9B9-88A4-DACE-A79A-2B70E97CAFD3}"/>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14">
              <a:extLst>
                <a:ext uri="{FF2B5EF4-FFF2-40B4-BE49-F238E27FC236}">
                  <a16:creationId xmlns:a16="http://schemas.microsoft.com/office/drawing/2014/main" id="{330E954E-0DF5-363B-886D-B977470753BC}"/>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quinze unités et huit dizaines.</a:t>
              </a: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85     B   95    C    75         </a:t>
              </a:r>
            </a:p>
          </p:txBody>
        </p:sp>
      </p:grpSp>
      <p:grpSp>
        <p:nvGrpSpPr>
          <p:cNvPr id="16" name="Groupe 15">
            <a:extLst>
              <a:ext uri="{FF2B5EF4-FFF2-40B4-BE49-F238E27FC236}">
                <a16:creationId xmlns:a16="http://schemas.microsoft.com/office/drawing/2014/main" id="{BFE2F752-218A-81E9-0904-538D9787CE72}"/>
              </a:ext>
            </a:extLst>
          </p:cNvPr>
          <p:cNvGrpSpPr/>
          <p:nvPr/>
        </p:nvGrpSpPr>
        <p:grpSpPr>
          <a:xfrm>
            <a:off x="6674583" y="1291065"/>
            <a:ext cx="5201934" cy="3170099"/>
            <a:chOff x="758536" y="1291065"/>
            <a:chExt cx="5201934" cy="3170099"/>
          </a:xfrm>
        </p:grpSpPr>
        <p:sp>
          <p:nvSpPr>
            <p:cNvPr id="17" name="Rectangle 16">
              <a:extLst>
                <a:ext uri="{FF2B5EF4-FFF2-40B4-BE49-F238E27FC236}">
                  <a16:creationId xmlns:a16="http://schemas.microsoft.com/office/drawing/2014/main" id="{CC39C4EA-C1FA-C12A-D64A-0FDC2E8D7E28}"/>
                </a:ext>
              </a:extLst>
            </p:cNvPr>
            <p:cNvSpPr/>
            <p:nvPr/>
          </p:nvSpPr>
          <p:spPr>
            <a:xfrm>
              <a:off x="758536" y="3761509"/>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id="{4F571474-52BC-768D-C6A1-B0C9E673EEE7}"/>
                </a:ext>
              </a:extLst>
            </p:cNvPr>
            <p:cNvSpPr/>
            <p:nvPr/>
          </p:nvSpPr>
          <p:spPr>
            <a:xfrm>
              <a:off x="4101550" y="3761507"/>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a:extLst>
                <a:ext uri="{FF2B5EF4-FFF2-40B4-BE49-F238E27FC236}">
                  <a16:creationId xmlns:a16="http://schemas.microsoft.com/office/drawing/2014/main" id="{A4CDA7B9-7FC9-4D96-B23A-8B0D6BF85195}"/>
                </a:ext>
              </a:extLst>
            </p:cNvPr>
            <p:cNvSpPr/>
            <p:nvPr/>
          </p:nvSpPr>
          <p:spPr>
            <a:xfrm>
              <a:off x="2431472" y="3761508"/>
              <a:ext cx="498764" cy="623455"/>
            </a:xfrm>
            <a:prstGeom prst="rect">
              <a:avLst/>
            </a:prstGeom>
            <a:solidFill>
              <a:srgbClr val="F4B18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ZoneTexte 19">
              <a:extLst>
                <a:ext uri="{FF2B5EF4-FFF2-40B4-BE49-F238E27FC236}">
                  <a16:creationId xmlns:a16="http://schemas.microsoft.com/office/drawing/2014/main" id="{92C379DD-AB2B-277D-E967-262C130003D0}"/>
                </a:ext>
              </a:extLst>
            </p:cNvPr>
            <p:cNvSpPr txBox="1"/>
            <p:nvPr/>
          </p:nvSpPr>
          <p:spPr>
            <a:xfrm>
              <a:off x="758536" y="1291065"/>
              <a:ext cx="5201934" cy="3170099"/>
            </a:xfrm>
            <a:prstGeom prst="rect">
              <a:avLst/>
            </a:prstGeom>
            <a:noFill/>
          </p:spPr>
          <p:txBody>
            <a:bodyPr wrap="square" rtlCol="0">
              <a:spAutoFit/>
            </a:bodyPr>
            <a:lstStyle/>
            <a:p>
              <a:pPr algn="ctr"/>
              <a:r>
                <a:rPr lang="fr-FR" sz="4000" dirty="0">
                  <a:sym typeface="Webdings" panose="05030102010509060703" pitchFamily="18" charset="2"/>
                </a:rPr>
                <a:t>Je suis le nombre avec 6 centaines et 8 dizaines.</a:t>
              </a:r>
            </a:p>
            <a:p>
              <a:pPr algn="ctr"/>
              <a:endParaRPr lang="fr-FR" sz="4000" dirty="0">
                <a:highlight>
                  <a:srgbClr val="F4B183"/>
                </a:highlight>
                <a:sym typeface="Webdings" panose="05030102010509060703" pitchFamily="18" charset="2"/>
              </a:endParaRPr>
            </a:p>
            <a:p>
              <a:pPr algn="ctr"/>
              <a:endParaRPr lang="fr-FR" sz="4000" dirty="0">
                <a:highlight>
                  <a:srgbClr val="F4B183"/>
                </a:highlight>
                <a:sym typeface="Webdings" panose="05030102010509060703" pitchFamily="18" charset="2"/>
              </a:endParaRPr>
            </a:p>
            <a:p>
              <a:r>
                <a:rPr lang="fr-FR" sz="4000" dirty="0">
                  <a:sym typeface="Webdings" panose="05030102010509060703" pitchFamily="18" charset="2"/>
                </a:rPr>
                <a:t>A  608    B 680    C   860         </a:t>
              </a:r>
            </a:p>
          </p:txBody>
        </p:sp>
      </p:grpSp>
    </p:spTree>
    <p:extLst>
      <p:ext uri="{BB962C8B-B14F-4D97-AF65-F5344CB8AC3E}">
        <p14:creationId xmlns:p14="http://schemas.microsoft.com/office/powerpoint/2010/main" val="3112635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détermine la moitié d’un nombre pair.</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multiplie par 10 un nombre inférieur à 100. </a:t>
            </a: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E5D342A8-A569-217C-A717-3B9E52AD7045}"/>
              </a:ext>
            </a:extLst>
          </p:cNvPr>
          <p:cNvPicPr>
            <a:picLocks noChangeAspect="1"/>
          </p:cNvPicPr>
          <p:nvPr/>
        </p:nvPicPr>
        <p:blipFill>
          <a:blip r:embed="rId3"/>
          <a:stretch>
            <a:fillRect/>
          </a:stretch>
        </p:blipFill>
        <p:spPr>
          <a:xfrm>
            <a:off x="406838" y="2326460"/>
            <a:ext cx="5443336" cy="3835349"/>
          </a:xfrm>
          <a:prstGeom prst="rect">
            <a:avLst/>
          </a:prstGeom>
        </p:spPr>
      </p:pic>
      <p:pic>
        <p:nvPicPr>
          <p:cNvPr id="6" name="Image 5">
            <a:extLst>
              <a:ext uri="{FF2B5EF4-FFF2-40B4-BE49-F238E27FC236}">
                <a16:creationId xmlns:a16="http://schemas.microsoft.com/office/drawing/2014/main" id="{7F8660B6-66A3-2D70-E9CB-D25320198F6F}"/>
              </a:ext>
            </a:extLst>
          </p:cNvPr>
          <p:cNvPicPr>
            <a:picLocks noChangeAspect="1"/>
          </p:cNvPicPr>
          <p:nvPr/>
        </p:nvPicPr>
        <p:blipFill>
          <a:blip r:embed="rId4"/>
          <a:stretch>
            <a:fillRect/>
          </a:stretch>
        </p:blipFill>
        <p:spPr>
          <a:xfrm>
            <a:off x="629344" y="281532"/>
            <a:ext cx="1230635" cy="1763396"/>
          </a:xfrm>
          <a:prstGeom prst="rect">
            <a:avLst/>
          </a:prstGeom>
        </p:spPr>
      </p:pic>
      <p:sp>
        <p:nvSpPr>
          <p:cNvPr id="11" name="Titre 1">
            <a:extLst>
              <a:ext uri="{FF2B5EF4-FFF2-40B4-BE49-F238E27FC236}">
                <a16:creationId xmlns:a16="http://schemas.microsoft.com/office/drawing/2014/main" id="{4055E892-8455-F225-6DAE-2D1C2AA0C3AC}"/>
              </a:ext>
            </a:extLst>
          </p:cNvPr>
          <p:cNvSpPr>
            <a:spLocks noGrp="1"/>
          </p:cNvSpPr>
          <p:nvPr>
            <p:ph type="title"/>
          </p:nvPr>
        </p:nvSpPr>
        <p:spPr>
          <a:xfrm>
            <a:off x="6855264" y="805418"/>
            <a:ext cx="4300552" cy="527665"/>
          </a:xfrm>
        </p:spPr>
        <p:txBody>
          <a:bodyPr>
            <a:normAutofit fontScale="90000"/>
          </a:bodyPr>
          <a:lstStyle/>
          <a:p>
            <a:r>
              <a:rPr lang="fr-FR" dirty="0">
                <a:latin typeface="Calibri (Corps)"/>
              </a:rPr>
              <a:t>Recopie et calcule. </a:t>
            </a:r>
          </a:p>
        </p:txBody>
      </p:sp>
      <p:sp>
        <p:nvSpPr>
          <p:cNvPr id="13" name="ZoneTexte 12">
            <a:extLst>
              <a:ext uri="{FF2B5EF4-FFF2-40B4-BE49-F238E27FC236}">
                <a16:creationId xmlns:a16="http://schemas.microsoft.com/office/drawing/2014/main" id="{67CAC9F2-7BCB-759E-F639-468A67414931}"/>
              </a:ext>
            </a:extLst>
          </p:cNvPr>
          <p:cNvSpPr txBox="1"/>
          <p:nvPr/>
        </p:nvSpPr>
        <p:spPr>
          <a:xfrm>
            <a:off x="7064626" y="1660770"/>
            <a:ext cx="3881827" cy="4111257"/>
          </a:xfrm>
          <a:prstGeom prst="rect">
            <a:avLst/>
          </a:prstGeom>
          <a:noFill/>
        </p:spPr>
        <p:txBody>
          <a:bodyPr wrap="square" rtlCol="0">
            <a:spAutoFit/>
          </a:bodyPr>
          <a:lstStyle/>
          <a:p>
            <a:pPr algn="ctr">
              <a:lnSpc>
                <a:spcPct val="150000"/>
              </a:lnSpc>
            </a:pPr>
            <a:r>
              <a:rPr lang="fr-FR" sz="6000" dirty="0"/>
              <a:t>2 × 10 = …</a:t>
            </a:r>
          </a:p>
          <a:p>
            <a:pPr algn="ctr">
              <a:lnSpc>
                <a:spcPct val="150000"/>
              </a:lnSpc>
            </a:pPr>
            <a:r>
              <a:rPr lang="fr-FR" sz="6000" dirty="0"/>
              <a:t>5 × 10 = …</a:t>
            </a:r>
          </a:p>
          <a:p>
            <a:pPr algn="ctr">
              <a:lnSpc>
                <a:spcPct val="150000"/>
              </a:lnSpc>
            </a:pPr>
            <a:r>
              <a:rPr lang="fr-FR" sz="6000" dirty="0"/>
              <a:t>7 × 10 = …</a:t>
            </a:r>
          </a:p>
        </p:txBody>
      </p:sp>
      <p:pic>
        <p:nvPicPr>
          <p:cNvPr id="15" name="Image 14">
            <a:extLst>
              <a:ext uri="{FF2B5EF4-FFF2-40B4-BE49-F238E27FC236}">
                <a16:creationId xmlns:a16="http://schemas.microsoft.com/office/drawing/2014/main" id="{FAE46B08-284E-9661-9521-32251E29B9F8}"/>
              </a:ext>
            </a:extLst>
          </p:cNvPr>
          <p:cNvPicPr>
            <a:picLocks noChangeAspect="1"/>
          </p:cNvPicPr>
          <p:nvPr/>
        </p:nvPicPr>
        <p:blipFill>
          <a:blip r:embed="rId5"/>
          <a:srcRect t="13596" b="13650"/>
          <a:stretch>
            <a:fillRect/>
          </a:stretch>
        </p:blipFill>
        <p:spPr>
          <a:xfrm>
            <a:off x="10946453" y="234895"/>
            <a:ext cx="1038797" cy="755747"/>
          </a:xfrm>
          <a:prstGeom prst="rect">
            <a:avLst/>
          </a:prstGeom>
        </p:spPr>
      </p:pic>
    </p:spTree>
    <p:extLst>
      <p:ext uri="{BB962C8B-B14F-4D97-AF65-F5344CB8AC3E}">
        <p14:creationId xmlns:p14="http://schemas.microsoft.com/office/powerpoint/2010/main" val="121023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16328</TotalTime>
  <Words>747</Words>
  <Application>Microsoft Office PowerPoint</Application>
  <PresentationFormat>Grand écran</PresentationFormat>
  <Paragraphs>175</Paragraphs>
  <Slides>25</Slides>
  <Notes>13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25</vt:i4>
      </vt:variant>
    </vt:vector>
  </HeadingPairs>
  <TitlesOfParts>
    <vt:vector size="33" baseType="lpstr">
      <vt:lpstr>Arial</vt:lpstr>
      <vt:lpstr>Calibri</vt:lpstr>
      <vt:lpstr>Calibri (Corps)</vt:lpstr>
      <vt:lpstr>Calibri Light</vt:lpstr>
      <vt:lpstr>KG Turning Tables</vt:lpstr>
      <vt:lpstr>Webdings</vt:lpstr>
      <vt:lpstr>Wingdings</vt:lpstr>
      <vt:lpstr>Thème Office</vt:lpstr>
      <vt:lpstr>PERIODE 4  séance 73</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Recopie et calcule. </vt:lpstr>
      <vt:lpstr>Présentation PowerPoint</vt:lpstr>
      <vt:lpstr>Recopie et calcule.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389</cp:revision>
  <dcterms:created xsi:type="dcterms:W3CDTF">2018-07-28T07:30:27Z</dcterms:created>
  <dcterms:modified xsi:type="dcterms:W3CDTF">2026-03-25T12:29:14Z</dcterms:modified>
</cp:coreProperties>
</file>